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2753AD-F4EF-44D8-9F4B-665CA091B6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D8FA8B9-09C3-4662-9C30-C71530BC49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10F6BE-703C-4230-9F90-B0E2A8EBD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D798D-12D3-4E19-A8EA-62730351277B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904D23-5814-45C7-8B7D-EB62A3050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1745A7-9CFA-49EB-9A55-55BCD6174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8F231-E3A7-4C36-AD40-94443FF11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535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8F8279-ED88-4323-888C-7964208B1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D6EC8C1-7CD2-4699-86C1-CC8A7DE559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4DF069-AEC5-4ECF-8870-98D069150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D798D-12D3-4E19-A8EA-62730351277B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8A92DB-93B1-40E8-BA6D-EC3D132FE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C1CF38-E7E8-47A1-9F9A-7D5BB9858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8F231-E3A7-4C36-AD40-94443FF11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62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0946643-C1A6-4DE8-A023-A089880F57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9CD9172-7DB5-4375-97A9-DA23FBCABD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7B561F-F861-4A4B-AF84-5DAC619A6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D798D-12D3-4E19-A8EA-62730351277B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56956F-40BF-4551-9B7A-8CCE47D68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76514F-DF86-4FF9-B26F-C4ED917C2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8F231-E3A7-4C36-AD40-94443FF11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863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F5A5EB-1CD1-4849-9EE8-5226E3A7E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9AC1CC-FE6D-452A-B581-7E66D7142B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F69E02-5608-46C3-AE8A-22BE2E8D8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D798D-12D3-4E19-A8EA-62730351277B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D6A447-1873-44A6-A72D-577E020FA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6630CA-46B7-48B9-B2EB-1F31C32EA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8F231-E3A7-4C36-AD40-94443FF11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185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E4C19F-976C-4CBB-AB0B-28211F7F7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06291CE-F634-4E81-AC0C-0142233112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60CD5B-7E94-4913-A530-8950D1645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D798D-12D3-4E19-A8EA-62730351277B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724235-980F-4EED-988F-5860E85C4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663D3C-F475-4F0D-ADA2-FE9748DF7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8F231-E3A7-4C36-AD40-94443FF11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410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A98F95-B15F-4C56-88C3-DECFEB2F5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FDACC3-E099-4A03-8438-42C82E6E2A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3E3986D-6533-4A69-8A11-B85102FA27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C432219-8749-429A-8C87-57263AB30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D798D-12D3-4E19-A8EA-62730351277B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7C7B949-3E81-47D4-8E7A-C4E5B08F2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2550822-4E02-4B08-8626-16DF11F85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8F231-E3A7-4C36-AD40-94443FF11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830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80C2BB-D50C-4585-8A66-DA1FE701F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266711D-EBF5-4C76-B8A7-BB1C9116FD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99EEC01-4A29-4A5B-BA34-B2BDC3FCB9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C76FF6D-5BC5-4DD2-B582-DD24E24B8A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BC8AAC1-1580-4ED6-AAE8-5797F3FA04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0B92CC3-B0A7-46E6-98C9-5377B20D1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D798D-12D3-4E19-A8EA-62730351277B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347DF48-27E7-41AF-8883-ACF13C074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841B9E4-BD41-4B9F-AEF4-A6C9EAAAC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8F231-E3A7-4C36-AD40-94443FF11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042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C38F71-FAC6-4B13-9EE1-15B32739B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A768F73-8096-4EA4-8B35-62BE12939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D798D-12D3-4E19-A8EA-62730351277B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B0F2D03-D339-4789-AF7E-C854A1B55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BC6E04-3D85-421A-8712-B4BF8FF05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8F231-E3A7-4C36-AD40-94443FF11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621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EBFC36C-2758-40F3-BCEF-5D8FEEAE3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D798D-12D3-4E19-A8EA-62730351277B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914E63B-FB88-4E44-92C1-8A21DFB3E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BECC3EB-12D3-4884-806E-0F52B08BD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8F231-E3A7-4C36-AD40-94443FF11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681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E4B20E-75EE-4954-B20D-6CF87A23E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453177-37C1-4192-A231-05974053F4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FE4E839-049B-4D51-8055-59FB408879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1AC5C41-FB6B-4B27-9AD9-B03850484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D798D-12D3-4E19-A8EA-62730351277B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3140804-F75C-47A5-9A9E-ADBECD59E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1832E6E-316E-437B-9BF6-2808D426B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8F231-E3A7-4C36-AD40-94443FF11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381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C00701-97A8-4985-B7B4-62D64DFDD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0CB3BC4-60E2-4A54-9DDE-9641B742B9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4EC870-895C-45F1-9A1B-D0AF19DA42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593CE56-ED4B-419E-81D3-5E477F08A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D798D-12D3-4E19-A8EA-62730351277B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4BDF7FC-468D-4571-8408-5F21489F9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FB92A7C-D802-4A76-A162-B2CEBEF53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8F231-E3A7-4C36-AD40-94443FF11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291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FB20752-50D0-423C-8A19-9D6CCC289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1993CD-B90A-461B-9ACF-F35178F73B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6ABA9D-1A2A-4853-BA23-8C7D7A7A71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2D798D-12D3-4E19-A8EA-62730351277B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FA518D-D31F-4A60-9E7F-4BE8E4608E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D94CAB-F5A7-446D-B5AA-DB03F5042D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28F231-E3A7-4C36-AD40-94443FF11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035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추가 기능 3" title="Office Apps Fiddle for PowerPoint">
                <a:extLst>
                  <a:ext uri="{FF2B5EF4-FFF2-40B4-BE49-F238E27FC236}">
                    <a16:creationId xmlns:a16="http://schemas.microsoft.com/office/drawing/2014/main" id="{D2434073-0314-4B1C-8286-9A7D628396E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77285370"/>
                  </p:ext>
                </p:extLst>
              </p:nvPr>
            </p:nvGraphicFramePr>
            <p:xfrm>
              <a:off x="0" y="0"/>
              <a:ext cx="12192000" cy="6858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추가 기능 3" title="Office Apps Fiddle for PowerPoint">
                <a:extLst>
                  <a:ext uri="{FF2B5EF4-FFF2-40B4-BE49-F238E27FC236}">
                    <a16:creationId xmlns:a16="http://schemas.microsoft.com/office/drawing/2014/main" id="{D2434073-0314-4B1C-8286-9A7D628396E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0"/>
                <a:ext cx="12192000" cy="685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91141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webextensions/webextension1.xml><?xml version="1.0" encoding="utf-8"?>
<we:webextension xmlns:we="http://schemas.microsoft.com/office/webextensions/webextension/2010/11" id="{42F4C2EB-D658-4D64-98BF-5A121A38958B}">
  <we:reference id="wa104373175" version="1.0.0.0" store="ko-KR" storeType="OMEX"/>
  <we:alternateReferences>
    <we:reference id="wa104373175" version="1.0.0.0" store="wa104373175" storeType="OMEX"/>
  </we:alternateReferences>
  <we:properties>
    <we:property name="savedSettings" value="{&quot;htmlCode&quot;:&quot;&lt;p&gt;bb&lt;/p&gt;&quot;,&quot;jsCode&quot;:&quot;&quot;,&quot;date&quot;:&quot;Thu, 17 Oct 2019 01:28:03 GMT&quot;,&quot;appVersion&quot;:&quot;1.133.5717.17042, 27-08-2015 09:28:04&quot;}"/>
  </we:properties>
  <we:bindings/>
  <we:snapshot xmlns:r="http://schemas.openxmlformats.org/officeDocument/2006/relationships" r:embed="rId1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진호</dc:creator>
  <cp:lastModifiedBy>김 진호</cp:lastModifiedBy>
  <cp:revision>1</cp:revision>
  <dcterms:created xsi:type="dcterms:W3CDTF">2019-10-17T01:28:18Z</dcterms:created>
  <dcterms:modified xsi:type="dcterms:W3CDTF">2019-10-17T01:28:53Z</dcterms:modified>
</cp:coreProperties>
</file>