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5" r:id="rId24"/>
    <p:sldId id="286" r:id="rId25"/>
    <p:sldId id="287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1515"/>
  </p:normalViewPr>
  <p:slideViewPr>
    <p:cSldViewPr snapToGrid="0" snapToObjects="1">
      <p:cViewPr varScale="1">
        <p:scale>
          <a:sx n="85" d="100"/>
          <a:sy n="85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9441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335F8-BA8F-BF48-92D5-5F3C3FD55B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25" y="0"/>
            <a:ext cx="275797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6A625F-6BC2-9441-BD03-8D7AA3849FAB}"/>
              </a:ext>
            </a:extLst>
          </p:cNvPr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FEFD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rgbClr val="FEFDFF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2019 | Coding Boot Camp -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8">
            <a:extLst>
              <a:ext uri="{FF2B5EF4-FFF2-40B4-BE49-F238E27FC236}">
                <a16:creationId xmlns:a16="http://schemas.microsoft.com/office/drawing/2014/main" id="{A1BD6CAE-B225-7C4D-8D15-B5CE19F1D08F}"/>
              </a:ext>
            </a:extLst>
          </p:cNvPr>
          <p:cNvSpPr txBox="1"/>
          <p:nvPr userDrawn="1"/>
        </p:nvSpPr>
        <p:spPr>
          <a:xfrm>
            <a:off x="6247493" y="6540235"/>
            <a:ext cx="278765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© 201</a:t>
            </a:r>
            <a:r>
              <a:rPr lang="en-US" dirty="0"/>
              <a:t>9</a:t>
            </a:r>
            <a:r>
              <a:rPr dirty="0"/>
              <a:t> | Coding Boot Camp -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5FB23-79AE-1342-875A-C4B764403F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455038"/>
            <a:ext cx="1447801" cy="38679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2012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9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49965"/>
            <a:ext cx="822960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rPr dirty="0">
                <a:latin typeface="Arial" charset="0"/>
                <a:ea typeface="Arial" charset="0"/>
                <a:cs typeface="Arial" charset="0"/>
              </a:rPr>
              <a:t>Project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58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use at least </a:t>
            </a:r>
            <a:r>
              <a:rPr sz="1700" u="sng" dirty="0"/>
              <a:t>two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use </a:t>
            </a:r>
            <a:r>
              <a:rPr sz="1700" u="sng" dirty="0"/>
              <a:t>AJAX to pull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utilize at least one </a:t>
            </a:r>
            <a:r>
              <a:rPr sz="1700" u="sng" dirty="0"/>
              <a:t>new library or technology</a:t>
            </a:r>
            <a:r>
              <a:rPr sz="1700" dirty="0"/>
              <a:t> that we haven’t discussed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have a </a:t>
            </a:r>
            <a:r>
              <a:rPr sz="1700" u="sng" dirty="0"/>
              <a:t>polished frontend / UI</a:t>
            </a:r>
            <a:r>
              <a:rPr sz="17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meet </a:t>
            </a:r>
            <a:r>
              <a:rPr sz="1700" u="sng" dirty="0"/>
              <a:t>good quality coding standards</a:t>
            </a:r>
            <a:r>
              <a:rPr sz="1700" dirty="0"/>
              <a:t> (indentation, scoping, naming)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</a:t>
            </a:r>
            <a:r>
              <a:rPr sz="1700" u="sng" dirty="0"/>
              <a:t>NOT use alerts, confirms, or prompts</a:t>
            </a:r>
            <a:r>
              <a:rPr sz="1700" dirty="0"/>
              <a:t> (look into </a:t>
            </a:r>
            <a:r>
              <a:rPr sz="1700" i="1" dirty="0"/>
              <a:t>modals!)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 i="1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have some sort of </a:t>
            </a:r>
            <a:r>
              <a:rPr sz="1700" u="sng" dirty="0"/>
              <a:t>repeating element</a:t>
            </a:r>
            <a:r>
              <a:rPr sz="1700" dirty="0"/>
              <a:t> (table, columns,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use </a:t>
            </a:r>
            <a:r>
              <a:rPr sz="1700" u="sng" dirty="0"/>
              <a:t>Bootstrap or Alternative CSS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be </a:t>
            </a:r>
            <a:r>
              <a:rPr sz="1700" u="sng" dirty="0"/>
              <a:t>Deployed</a:t>
            </a:r>
            <a:r>
              <a:rPr sz="1700" dirty="0"/>
              <a:t> (</a:t>
            </a:r>
            <a:r>
              <a:rPr lang="en-US" sz="1700" dirty="0"/>
              <a:t>Github Pages</a:t>
            </a:r>
            <a:r>
              <a:rPr sz="17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sz="1700" dirty="0"/>
              <a:t>Must have </a:t>
            </a:r>
            <a:r>
              <a:rPr sz="1700" u="sng" dirty="0"/>
              <a:t>User Input Validation </a:t>
            </a:r>
            <a:endParaRPr lang="en-US" sz="1700" u="sng" dirty="0"/>
          </a:p>
          <a:p>
            <a:pPr>
              <a:buSzPct val="100000"/>
              <a:buFont typeface="Arial"/>
              <a:buChar char="•"/>
              <a:defRPr b="1"/>
            </a:pPr>
            <a:endParaRPr lang="en-US" sz="1700" u="sng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lang="en-US" sz="1700" dirty="0"/>
              <a:t>Utilize Firebase for </a:t>
            </a:r>
            <a:r>
              <a:rPr lang="en-US" sz="1700" u="sng" dirty="0"/>
              <a:t>Persistent Data</a:t>
            </a:r>
            <a:endParaRPr sz="1700" u="sng"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198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endParaRPr b="0"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dirty="0"/>
              <a:t>Mobile 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SzPct val="100000"/>
              <a:buFont typeface="Arial" panose="020B0604020202020204" pitchFamily="34" charset="0"/>
              <a:buChar char="•"/>
              <a:defRPr b="1"/>
            </a:pPr>
            <a:r>
              <a:rPr dirty="0"/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60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rPr dirty="0"/>
              <a:t>Presentation Requirement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</a:t>
            </a:r>
            <a:r>
              <a:rPr dirty="0"/>
              <a:t>You will also be responsible for preparing a </a:t>
            </a:r>
            <a:r>
              <a:rPr u="sng" dirty="0"/>
              <a:t>10 minute presentation.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lang="en-US" dirty="0"/>
              <a:t> </a:t>
            </a:r>
            <a:r>
              <a:rPr dirty="0"/>
              <a:t>This will be a formal presentation.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</a:t>
            </a:r>
            <a:r>
              <a:rPr dirty="0"/>
              <a:t>One in which you explain in detail: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Your overall application’s concept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The motivation for its development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Your design process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The technologies you used (and briefly how they work)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A demonstration of its functionality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Directions for future development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</a:t>
            </a:r>
            <a:r>
              <a:rPr dirty="0"/>
              <a:t>Treat the presentation seriously!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</a:t>
            </a:r>
            <a:r>
              <a:rPr dirty="0"/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709532" y="1436552"/>
            <a:ext cx="3733800" cy="396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rPr lang="en-US" dirty="0"/>
              <a:t> </a:t>
            </a:r>
            <a:r>
              <a:rPr dirty="0"/>
              <a:t>Concept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lang="en-US" dirty="0"/>
              <a:t> </a:t>
            </a:r>
            <a:r>
              <a:rPr dirty="0"/>
              <a:t>Design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lang="en-US" dirty="0"/>
              <a:t> </a:t>
            </a:r>
            <a:r>
              <a:rPr dirty="0"/>
              <a:t>Functionality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lang="en-US" dirty="0"/>
              <a:t> </a:t>
            </a:r>
            <a:r>
              <a:rPr dirty="0"/>
              <a:t>Collaboration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 b="1"/>
            </a:pPr>
            <a:r>
              <a:rPr lang="en-US" dirty="0"/>
              <a:t> </a:t>
            </a:r>
            <a:r>
              <a:rPr dirty="0"/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332279" y="1109270"/>
            <a:ext cx="8763002" cy="396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rPr dirty="0"/>
              <a:t>Stick to APIs that do all of the following: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 </a:t>
            </a:r>
            <a:r>
              <a:rPr dirty="0"/>
              <a:t>Allows CORS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 </a:t>
            </a:r>
            <a:r>
              <a:rPr dirty="0"/>
              <a:t>Simple or no authentication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 </a:t>
            </a:r>
            <a:r>
              <a:rPr dirty="0"/>
              <a:t>JSON response returned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600"/>
            </a:pPr>
            <a:r>
              <a:rPr lang="en-US" dirty="0"/>
              <a:t> </a:t>
            </a:r>
            <a:r>
              <a:rPr dirty="0"/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75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 </a:t>
            </a:r>
            <a:r>
              <a:rPr dirty="0"/>
              <a:t>Steering a project with remote developers like this one can be challenging.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000"/>
            </a:pPr>
            <a:r>
              <a:rPr lang="en-US" dirty="0"/>
              <a:t> </a:t>
            </a:r>
            <a:r>
              <a:rPr dirty="0"/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98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rPr lang="en-US" dirty="0"/>
              <a:t> </a:t>
            </a:r>
            <a:r>
              <a:rPr dirty="0"/>
              <a:t>GitHub Pull Requests are a great way to “combine” code when multiple users are working on the same files.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</a:pPr>
            <a:r>
              <a:rPr lang="en-US" dirty="0"/>
              <a:t> </a:t>
            </a:r>
            <a:r>
              <a:rPr dirty="0"/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6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rPr lang="en-US" dirty="0"/>
              <a:t> </a:t>
            </a:r>
            <a:r>
              <a:rPr dirty="0"/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829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rPr lang="en-US" dirty="0"/>
              <a:t> </a:t>
            </a:r>
            <a:r>
              <a:rPr dirty="0"/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956870"/>
            <a:ext cx="8729663" cy="504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</a:t>
            </a:r>
            <a:r>
              <a:rPr dirty="0"/>
              <a:t>Brainstorm possible ideas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</a:t>
            </a:r>
            <a:r>
              <a:rPr dirty="0"/>
              <a:t>Begin API Research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/>
            </a:pPr>
            <a:r>
              <a:rPr lang="en-US" dirty="0"/>
              <a:t> </a:t>
            </a:r>
            <a:r>
              <a:rPr dirty="0"/>
              <a:t>Create an initial draft / sketch of the final design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rPr lang="en-US" dirty="0"/>
              <a:t> </a:t>
            </a:r>
            <a:r>
              <a:rPr dirty="0"/>
              <a:t>Create a short 1 page proposal listing out each of the following: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Project Title 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Team Members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Project Description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Sketch of Final Product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APIs to be Used</a:t>
            </a:r>
          </a:p>
          <a:p>
            <a:endParaRPr dirty="0"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rPr lang="en-US" dirty="0"/>
              <a:t> </a:t>
            </a:r>
            <a:r>
              <a:rPr dirty="0"/>
              <a:t>Rough Breakdown of Tasks 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Initial Design work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Instructor + TA Workshops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</a:t>
            </a:r>
            <a:r>
              <a:rPr lang="en-US" dirty="0"/>
              <a:t>Tuesday: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</a:t>
            </a:r>
            <a:r>
              <a:rPr lang="en-US" dirty="0"/>
              <a:t>Thursday: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lang="en-US" dirty="0"/>
              <a:t>Next </a:t>
            </a:r>
            <a:r>
              <a:rPr dirty="0"/>
              <a:t>Saturday: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lang="en-US" dirty="0"/>
              <a:t> </a:t>
            </a: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614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rPr lang="en-US" dirty="0"/>
              <a:t> </a:t>
            </a:r>
            <a:r>
              <a:rPr dirty="0"/>
              <a:t>Be serious about project week!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200"/>
            </a:pPr>
            <a:r>
              <a:rPr lang="en-US" dirty="0"/>
              <a:t> </a:t>
            </a:r>
            <a:r>
              <a:rPr dirty="0"/>
              <a:t>Use this as an opportunity to push yourself and prove what you know.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sz="3200"/>
            </a:pPr>
            <a:r>
              <a:rPr lang="en-US" dirty="0"/>
              <a:t> </a:t>
            </a:r>
            <a:r>
              <a:rPr dirty="0"/>
              <a:t>Because you </a:t>
            </a:r>
            <a:r>
              <a:rPr b="1" i="1" dirty="0"/>
              <a:t>DO KNOW </a:t>
            </a:r>
            <a:r>
              <a:rPr dirty="0" err="1"/>
              <a:t>shiz</a:t>
            </a:r>
            <a:r>
              <a:rPr dirty="0"/>
              <a:t>.</a:t>
            </a:r>
            <a:r>
              <a:rPr b="1" i="1" dirty="0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96193"/>
            <a:ext cx="547052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rPr lang="en-US" dirty="0"/>
              <a:t>Teams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1908C-21C6-0340-A981-476652350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768"/>
            <a:ext cx="9144000" cy="462246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528</Words>
  <Application>Microsoft Macintosh PowerPoint</Application>
  <PresentationFormat>On-screen Show (4:3)</PresentationFormat>
  <Paragraphs>142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Courier New</vt:lpstr>
      <vt:lpstr>Roboto</vt:lpstr>
      <vt:lpstr>Unbranded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14</cp:revision>
  <dcterms:modified xsi:type="dcterms:W3CDTF">2019-01-27T02:57:47Z</dcterms:modified>
</cp:coreProperties>
</file>