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55"/>
  </p:notesMasterIdLst>
  <p:sldIdLst>
    <p:sldId id="325" r:id="rId2"/>
    <p:sldId id="375" r:id="rId3"/>
    <p:sldId id="326" r:id="rId4"/>
    <p:sldId id="329" r:id="rId5"/>
    <p:sldId id="327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76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284" r:id="rId30"/>
    <p:sldId id="353" r:id="rId31"/>
    <p:sldId id="354" r:id="rId32"/>
    <p:sldId id="355" r:id="rId33"/>
    <p:sldId id="356" r:id="rId34"/>
    <p:sldId id="289" r:id="rId35"/>
    <p:sldId id="357" r:id="rId36"/>
    <p:sldId id="358" r:id="rId37"/>
    <p:sldId id="359" r:id="rId38"/>
    <p:sldId id="293" r:id="rId39"/>
    <p:sldId id="360" r:id="rId40"/>
    <p:sldId id="361" r:id="rId41"/>
    <p:sldId id="362" r:id="rId42"/>
    <p:sldId id="363" r:id="rId43"/>
    <p:sldId id="364" r:id="rId44"/>
    <p:sldId id="365" r:id="rId45"/>
    <p:sldId id="301" r:id="rId46"/>
    <p:sldId id="366" r:id="rId47"/>
    <p:sldId id="367" r:id="rId48"/>
    <p:sldId id="323" r:id="rId49"/>
    <p:sldId id="368" r:id="rId50"/>
    <p:sldId id="369" r:id="rId51"/>
    <p:sldId id="370" r:id="rId52"/>
    <p:sldId id="371" r:id="rId53"/>
    <p:sldId id="372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1411"/>
  </p:normalViewPr>
  <p:slideViewPr>
    <p:cSldViewPr snapToGrid="0" snapToObjects="1">
      <p:cViewPr varScale="1">
        <p:scale>
          <a:sx n="119" d="100"/>
          <a:sy n="119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5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51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0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2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8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4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7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4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7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38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7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59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6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38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9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9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5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2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21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773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1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1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11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0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23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22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99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5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38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00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7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54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99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908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3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2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1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28B689E-36DB-4FFE-AE09-3B9B35474164}" type="slidenum">
              <a:rPr lang="en-US" sz="1400" smtClean="0">
                <a:latin typeface="Times New Roman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8B456-E2B2-D047-82B9-39A2F45F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94" y="-5862"/>
            <a:ext cx="275797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5C6CE-086C-BD41-8B6E-9F5A6800BB3F}"/>
              </a:ext>
            </a:extLst>
          </p:cNvPr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Coding Boot Camp 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CBF79C28-4BEB-9742-8C89-AAFFB6CCC2CA}"/>
              </a:ext>
            </a:extLst>
          </p:cNvPr>
          <p:cNvSpPr txBox="1"/>
          <p:nvPr userDrawn="1"/>
        </p:nvSpPr>
        <p:spPr>
          <a:xfrm>
            <a:off x="6247493" y="6540235"/>
            <a:ext cx="27876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</a:t>
            </a:r>
            <a:r>
              <a:rPr lang="en-US" dirty="0"/>
              <a:t>8</a:t>
            </a:r>
            <a:r>
              <a:rPr dirty="0"/>
              <a:t> | Coding Boot Camp -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B0694F-7D81-FB45-8900-8ADA0832B6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455038"/>
            <a:ext cx="1447801" cy="3867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38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0BD5-252B-EF44-B257-448A49C3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CCF3C-20A1-194F-B166-59D5C9B0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76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713" r:id="rId5"/>
    <p:sldLayoutId id="2147483714" r:id="rId6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llev.com/alperg2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if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c.bootcampcontent.com/UNC-Coding-Boot-Camp/UNCHILL201811FSF3/tree/master/01-html-git-css/homework/Instruc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2.1 - Going Live</a:t>
            </a:r>
          </a:p>
        </p:txBody>
      </p:sp>
    </p:spTree>
    <p:extLst>
      <p:ext uri="{BB962C8B-B14F-4D97-AF65-F5344CB8AC3E}">
        <p14:creationId xmlns:p14="http://schemas.microsoft.com/office/powerpoint/2010/main" val="62573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14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0910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4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2061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Pushing and Pulling to GitHub</a:t>
            </a:r>
          </a:p>
        </p:txBody>
      </p:sp>
      <p:sp>
        <p:nvSpPr>
          <p:cNvPr id="479" name="Shape 479"/>
          <p:cNvSpPr/>
          <p:nvPr/>
        </p:nvSpPr>
        <p:spPr>
          <a:xfrm>
            <a:off x="0" y="864931"/>
            <a:ext cx="9144000" cy="1520851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8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1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2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1.gif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/>
        </p:nvSpPr>
        <p:spPr>
          <a:xfrm rot="5400000">
            <a:off x="1596341" y="2007502"/>
            <a:ext cx="873520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2418356" y="86775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88" name="Shape 488"/>
          <p:cNvSpPr/>
          <p:nvPr/>
        </p:nvSpPr>
        <p:spPr>
          <a:xfrm>
            <a:off x="3538132" y="86493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89" name="Shape 489"/>
          <p:cNvSpPr/>
          <p:nvPr/>
        </p:nvSpPr>
        <p:spPr>
          <a:xfrm>
            <a:off x="4618861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90" name="Shape 490"/>
          <p:cNvSpPr/>
          <p:nvPr/>
        </p:nvSpPr>
        <p:spPr>
          <a:xfrm>
            <a:off x="5874048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91" name="Shape 491"/>
          <p:cNvSpPr/>
          <p:nvPr/>
        </p:nvSpPr>
        <p:spPr>
          <a:xfrm flipV="1">
            <a:off x="1492184" y="2104038"/>
            <a:ext cx="2217512" cy="1238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563802" y="2546406"/>
            <a:ext cx="92403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3" name="Shape 493"/>
          <p:cNvSpPr/>
          <p:nvPr/>
        </p:nvSpPr>
        <p:spPr>
          <a:xfrm>
            <a:off x="2588153" y="2962181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4" name="Shape 494"/>
          <p:cNvSpPr/>
          <p:nvPr/>
        </p:nvSpPr>
        <p:spPr>
          <a:xfrm rot="5400000">
            <a:off x="843224" y="2749120"/>
            <a:ext cx="2379755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5" name="Shape 495"/>
          <p:cNvSpPr/>
          <p:nvPr/>
        </p:nvSpPr>
        <p:spPr>
          <a:xfrm flipV="1">
            <a:off x="1563802" y="2086392"/>
            <a:ext cx="3163642" cy="26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523112" y="4784183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7" name="Shape 497"/>
          <p:cNvSpPr/>
          <p:nvPr/>
        </p:nvSpPr>
        <p:spPr>
          <a:xfrm>
            <a:off x="1563802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8" name="Shape 498"/>
          <p:cNvSpPr/>
          <p:nvPr/>
        </p:nvSpPr>
        <p:spPr>
          <a:xfrm rot="10800000" flipV="1">
            <a:off x="1505872" y="2214935"/>
            <a:ext cx="3668450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4137221" y="5325805"/>
            <a:ext cx="92403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500" name="Shape 500"/>
          <p:cNvSpPr/>
          <p:nvPr/>
        </p:nvSpPr>
        <p:spPr>
          <a:xfrm flipV="1">
            <a:off x="1563803" y="2102029"/>
            <a:ext cx="4417249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861833" y="5744566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502" name="Shape 502"/>
          <p:cNvSpPr/>
          <p:nvPr/>
        </p:nvSpPr>
        <p:spPr>
          <a:xfrm>
            <a:off x="6571557" y="1442918"/>
            <a:ext cx="135863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GitHub Branch</a:t>
            </a:r>
          </a:p>
        </p:txBody>
      </p:sp>
      <p:sp>
        <p:nvSpPr>
          <p:cNvPr id="505" name="Shape 505"/>
          <p:cNvSpPr/>
          <p:nvPr/>
        </p:nvSpPr>
        <p:spPr>
          <a:xfrm rot="5400000">
            <a:off x="2201117" y="2772716"/>
            <a:ext cx="2379755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2921697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DC8DE-E332-B243-996C-825A1D661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5" y="2591872"/>
            <a:ext cx="1096550" cy="109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0588D-5555-E541-8FF2-0691A28F0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8" y="5223507"/>
            <a:ext cx="1097027" cy="1097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3DDE8-1E6A-B34A-A21E-F062FC87B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2" y="3904180"/>
            <a:ext cx="1110216" cy="11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2" name="Picture 2"/>
          <p:cNvPicPr/>
          <p:nvPr/>
        </p:nvPicPr>
        <p:blipFill>
          <a:blip r:embed="rId3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3306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8" name="Picture 2"/>
          <p:cNvPicPr/>
          <p:nvPr/>
        </p:nvPicPr>
        <p:blipFill>
          <a:blip r:embed="rId3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490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2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3" name="Picture 2"/>
          <p:cNvPicPr/>
          <p:nvPr/>
        </p:nvPicPr>
        <p:blipFill>
          <a:blip r:embed="rId3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8181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9" name="Picture 9"/>
          <p:cNvPicPr/>
          <p:nvPr/>
        </p:nvPicPr>
        <p:blipFill>
          <a:blip r:embed="rId3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230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11" name="Picture 8"/>
          <p:cNvPicPr/>
          <p:nvPr/>
        </p:nvPicPr>
        <p:blipFill>
          <a:blip r:embed="rId3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12" name="Picture 4"/>
          <p:cNvPicPr/>
          <p:nvPr/>
        </p:nvPicPr>
        <p:blipFill>
          <a:blip r:embed="rId4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13" name="Picture 6"/>
          <p:cNvPicPr/>
          <p:nvPr/>
        </p:nvPicPr>
        <p:blipFill>
          <a:blip r:embed="rId5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14" name="Picture 2"/>
          <p:cNvPicPr/>
          <p:nvPr/>
        </p:nvPicPr>
        <p:blipFill>
          <a:blip r:embed="rId6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15" name="Picture 12"/>
          <p:cNvPicPr/>
          <p:nvPr/>
        </p:nvPicPr>
        <p:blipFill>
          <a:blip r:embed="rId7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16" name="Picture 13"/>
          <p:cNvPicPr/>
          <p:nvPr/>
        </p:nvPicPr>
        <p:blipFill>
          <a:blip r:embed="rId8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17" name="Picture 14"/>
          <p:cNvPicPr/>
          <p:nvPr/>
        </p:nvPicPr>
        <p:blipFill>
          <a:blip r:embed="rId9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18" name="Picture 15"/>
          <p:cNvPicPr/>
          <p:nvPr/>
        </p:nvPicPr>
        <p:blipFill>
          <a:blip r:embed="rId10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19" name="Picture 8"/>
          <p:cNvPicPr/>
          <p:nvPr/>
        </p:nvPicPr>
        <p:blipFill>
          <a:blip r:embed="rId11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7242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" name="Picture 4"/>
          <p:cNvPicPr/>
          <p:nvPr/>
        </p:nvPicPr>
        <p:blipFill>
          <a:blip r:embed="rId3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016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BC3A-FE9C-4FE9-B370-10D03197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B9FCA-CAB5-43A7-A584-61A061680494}"/>
              </a:ext>
            </a:extLst>
          </p:cNvPr>
          <p:cNvSpPr txBox="1"/>
          <p:nvPr/>
        </p:nvSpPr>
        <p:spPr>
          <a:xfrm>
            <a:off x="791183" y="1942634"/>
            <a:ext cx="8274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Recap the basic topics covered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a conceptual introduction to CSS reset and downloadable style 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with Google Developer tools for site inspection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GitHub Pages for website deployment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F796F-66AE-46D2-B8CC-64B516F9DF30}"/>
              </a:ext>
            </a:extLst>
          </p:cNvPr>
          <p:cNvSpPr txBox="1"/>
          <p:nvPr/>
        </p:nvSpPr>
        <p:spPr>
          <a:xfrm>
            <a:off x="612843" y="1060315"/>
            <a:ext cx="479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todays class we will…</a:t>
            </a:r>
          </a:p>
        </p:txBody>
      </p:sp>
    </p:spTree>
    <p:extLst>
      <p:ext uri="{BB962C8B-B14F-4D97-AF65-F5344CB8AC3E}">
        <p14:creationId xmlns:p14="http://schemas.microsoft.com/office/powerpoint/2010/main" val="159980188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Double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14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6"/>
          <p:cNvPicPr/>
          <p:nvPr/>
        </p:nvPicPr>
        <p:blipFill>
          <a:blip r:embed="rId3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7" name="Picture 10"/>
          <p:cNvPicPr/>
          <p:nvPr/>
        </p:nvPicPr>
        <p:blipFill>
          <a:blip r:embed="rId4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8" name="Picture 11"/>
          <p:cNvPicPr/>
          <p:nvPr/>
        </p:nvPicPr>
        <p:blipFill>
          <a:blip r:embed="rId5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9" name="Picture 12"/>
          <p:cNvPicPr/>
          <p:nvPr/>
        </p:nvPicPr>
        <p:blipFill>
          <a:blip r:embed="rId6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10" name="Picture 13"/>
          <p:cNvPicPr/>
          <p:nvPr/>
        </p:nvPicPr>
        <p:blipFill>
          <a:blip r:embed="rId7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11" name="Picture 14"/>
          <p:cNvPicPr/>
          <p:nvPr/>
        </p:nvPicPr>
        <p:blipFill>
          <a:blip r:embed="rId8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7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13" name="Picture 4"/>
          <p:cNvPicPr/>
          <p:nvPr/>
        </p:nvPicPr>
        <p:blipFill>
          <a:blip r:embed="rId3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1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4871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5660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0974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13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62156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9" name="Picture 8"/>
          <p:cNvPicPr/>
          <p:nvPr/>
        </p:nvPicPr>
        <p:blipFill>
          <a:blip r:embed="rId3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15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0817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" name="Picture 13"/>
          <p:cNvPicPr/>
          <p:nvPr/>
        </p:nvPicPr>
        <p:blipFill>
          <a:blip r:embed="rId3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3057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540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30503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305039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287399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258959" y="3657599"/>
            <a:ext cx="8534160" cy="1785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 dirty="0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</a:p>
          <a:p>
            <a:pPr algn="ctr">
              <a:lnSpc>
                <a:spcPct val="100000"/>
              </a:lnSpc>
            </a:pPr>
            <a:endParaRPr lang="en-US" sz="2400" i="1" dirty="0">
              <a:solidFill>
                <a:srgbClr val="000000"/>
              </a:solidFill>
              <a:latin typeface="Arial"/>
              <a:ea typeface="Roboto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hlinkClick r:id="rId3"/>
              </a:rPr>
              <a:t>PollEv.com/alperg272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085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#class-activities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Slack channel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1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1655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5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Roboto"/>
              </a:rPr>
              <a:t>5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628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418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85716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</a:t>
            </a: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Files 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986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03-MultipleCSS)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8593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2599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8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4136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04-ResetCSS)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22732" y="1307880"/>
            <a:ext cx="8509299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815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92349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3685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27047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To the Web with GitHub!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545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7505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710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9062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296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659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140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A Few Admin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17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5612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96051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0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Homework 1 -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93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762119"/>
            <a:ext cx="8740440" cy="28416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midnight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December 9th.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Arial"/>
                <a:hlinkClick r:id="rId3"/>
              </a:rPr>
              <a:t>https://unc.bootcampcontent.com/UNC-Coding-Boot-Camp/UNCHILL201811FSF3/tree/master/01-html-git-css/homework/Instructions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)</a:t>
            </a: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1009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7433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Recapping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6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6" name="Picture 2"/>
          <p:cNvPicPr/>
          <p:nvPr/>
        </p:nvPicPr>
        <p:blipFill>
          <a:blip r:embed="rId3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58923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1598</Words>
  <Application>Microsoft Macintosh PowerPoint</Application>
  <PresentationFormat>On-screen Show (4:3)</PresentationFormat>
  <Paragraphs>304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DejaVu Sans</vt:lpstr>
      <vt:lpstr>Mangal</vt:lpstr>
      <vt:lpstr>Roboto</vt:lpstr>
      <vt:lpstr>Times New Roman</vt:lpstr>
      <vt:lpstr>1_Unbranded</vt:lpstr>
      <vt:lpstr>2.1 - Going Live</vt:lpstr>
      <vt:lpstr>Objectives </vt:lpstr>
      <vt:lpstr>PowerPoint Presentation</vt:lpstr>
      <vt:lpstr>PowerPoint Presentation</vt:lpstr>
      <vt:lpstr>A Few Admin Things…</vt:lpstr>
      <vt:lpstr>PowerPoint Presentation</vt:lpstr>
      <vt:lpstr>PowerPoint Presentation</vt:lpstr>
      <vt:lpstr>Recapping</vt:lpstr>
      <vt:lpstr>PowerPoint Presentation</vt:lpstr>
      <vt:lpstr>PowerPoint Presentation</vt:lpstr>
      <vt:lpstr>PowerPoint Presentation</vt:lpstr>
      <vt:lpstr>PowerPoint Presentation</vt:lpstr>
      <vt:lpstr>Pushing and Pulling to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Resets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Web with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Homework 1 - Help?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Gokcehan, Alper</cp:lastModifiedBy>
  <cp:revision>1493</cp:revision>
  <cp:lastPrinted>2016-01-30T16:23:56Z</cp:lastPrinted>
  <dcterms:created xsi:type="dcterms:W3CDTF">2015-01-20T17:19:00Z</dcterms:created>
  <dcterms:modified xsi:type="dcterms:W3CDTF">2018-12-03T14:41:38Z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