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65" r:id="rId2"/>
    <p:sldId id="611" r:id="rId3"/>
    <p:sldId id="617" r:id="rId4"/>
    <p:sldId id="685" r:id="rId5"/>
    <p:sldId id="684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4" r:id="rId14"/>
    <p:sldId id="695" r:id="rId15"/>
    <p:sldId id="696" r:id="rId16"/>
    <p:sldId id="697" r:id="rId17"/>
    <p:sldId id="698" r:id="rId18"/>
    <p:sldId id="710" r:id="rId19"/>
    <p:sldId id="711" r:id="rId20"/>
    <p:sldId id="712" r:id="rId21"/>
    <p:sldId id="702" r:id="rId22"/>
    <p:sldId id="693" r:id="rId23"/>
    <p:sldId id="703" r:id="rId24"/>
    <p:sldId id="706" r:id="rId25"/>
    <p:sldId id="705" r:id="rId26"/>
    <p:sldId id="708" r:id="rId27"/>
    <p:sldId id="616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9" autoAdjust="0"/>
    <p:restoredTop sz="84258" autoAdjust="0"/>
  </p:normalViewPr>
  <p:slideViewPr>
    <p:cSldViewPr>
      <p:cViewPr varScale="1">
        <p:scale>
          <a:sx n="79" d="100"/>
          <a:sy n="79" d="100"/>
        </p:scale>
        <p:origin x="3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79551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43CD0-A213-554A-A4DB-95367C7F7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94" y="-5862"/>
            <a:ext cx="27579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3DA85-26B7-2A48-847C-0C947F2CE21E}"/>
              </a:ext>
            </a:extLst>
          </p:cNvPr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FE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rgbClr val="FEFDFF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02FC4F10-DCFC-6F41-A413-F49C7DC0403A}"/>
              </a:ext>
            </a:extLst>
          </p:cNvPr>
          <p:cNvSpPr txBox="1"/>
          <p:nvPr userDrawn="1"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</a:t>
            </a:r>
            <a:r>
              <a:rPr lang="en-US" dirty="0"/>
              <a:t>8</a:t>
            </a:r>
            <a:r>
              <a:rPr dirty="0"/>
              <a:t> | Coding Boot Camp -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FE900-AF0C-AD44-8CFA-0815960E1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455038"/>
            <a:ext cx="1447801" cy="3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3.3 - JavaScript Juggernauts</a:t>
            </a:r>
            <a:endParaRPr lang="en-US" i="1" dirty="0"/>
          </a:p>
        </p:txBody>
      </p:sp>
      <p:pic>
        <p:nvPicPr>
          <p:cNvPr id="3" name="Picture 4" descr="http://www.w3devcampus.com/wp-content/uploads/logoAndOther/logo_JavaScript.png">
            <a:extLst>
              <a:ext uri="{FF2B5EF4-FFF2-40B4-BE49-F238E27FC236}">
                <a16:creationId xmlns:a16="http://schemas.microsoft.com/office/drawing/2014/main" id="{CF857A3C-EF94-AE4E-8BD4-5CB5E2D2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5" y="405368"/>
            <a:ext cx="1182545" cy="118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27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28-GoodArray)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-of-arc-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29-JoanOfArcArrays)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31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(car-game-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solved.html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32-CarGame)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32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34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-QuestionGame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25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26-SuperHeroLogging)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26-SuperHeroLogging)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343400"/>
            <a:ext cx="85344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11491</TotalTime>
  <Words>798</Words>
  <Application>Microsoft Macintosh PowerPoint</Application>
  <PresentationFormat>On-screen Show (4:3)</PresentationFormat>
  <Paragraphs>204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Unbranded</vt:lpstr>
      <vt:lpstr>3.3 - JavaScript Juggernauts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PowerPoint Presentation</vt:lpstr>
      <vt:lpstr>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1528</cp:revision>
  <cp:lastPrinted>2016-01-30T16:23:56Z</cp:lastPrinted>
  <dcterms:created xsi:type="dcterms:W3CDTF">2015-01-20T17:19:00Z</dcterms:created>
  <dcterms:modified xsi:type="dcterms:W3CDTF">2018-12-14T14:24:29Z</dcterms:modified>
</cp:coreProperties>
</file>