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2" r:id="rId1"/>
  </p:sldMasterIdLst>
  <p:notesMasterIdLst>
    <p:notesMasterId r:id="rId5"/>
  </p:notesMasterIdLst>
  <p:sldIdLst>
    <p:sldId id="256" r:id="rId2"/>
    <p:sldId id="306" r:id="rId3"/>
    <p:sldId id="294" r:id="rId4"/>
  </p:sldIdLst>
  <p:sldSz cx="9906000" cy="6858000" type="A4"/>
  <p:notesSz cx="6807200" cy="9939338"/>
  <p:embeddedFontLst>
    <p:embeddedFont>
      <p:font typeface="맑은 고딕" panose="020B0503020000020004" pitchFamily="50" charset="-127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3521">
          <p15:clr>
            <a:srgbClr val="A4A3A4"/>
          </p15:clr>
        </p15:guide>
        <p15:guide id="4" orient="horz" pos="845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1071">
          <p15:clr>
            <a:srgbClr val="A4A3A4"/>
          </p15:clr>
        </p15:guide>
        <p15:guide id="7" orient="horz" pos="1162">
          <p15:clr>
            <a:srgbClr val="A4A3A4"/>
          </p15:clr>
        </p15:guide>
        <p15:guide id="8" orient="horz" pos="1344">
          <p15:clr>
            <a:srgbClr val="A4A3A4"/>
          </p15:clr>
        </p15:guide>
        <p15:guide id="9" orient="horz" pos="1434">
          <p15:clr>
            <a:srgbClr val="A4A3A4"/>
          </p15:clr>
        </p15:guide>
        <p15:guide id="10" orient="horz" pos="3702">
          <p15:clr>
            <a:srgbClr val="A4A3A4"/>
          </p15:clr>
        </p15:guide>
        <p15:guide id="11" orient="horz" pos="3158">
          <p15:clr>
            <a:srgbClr val="A4A3A4"/>
          </p15:clr>
        </p15:guide>
        <p15:guide id="12" orient="horz" pos="572">
          <p15:clr>
            <a:srgbClr val="A4A3A4"/>
          </p15:clr>
        </p15:guide>
        <p15:guide id="13" pos="3120">
          <p15:clr>
            <a:srgbClr val="A4A3A4"/>
          </p15:clr>
        </p15:guide>
        <p15:guide id="14" pos="262">
          <p15:clr>
            <a:srgbClr val="A4A3A4"/>
          </p15:clr>
        </p15:guide>
        <p15:guide id="15" pos="353">
          <p15:clr>
            <a:srgbClr val="A4A3A4"/>
          </p15:clr>
        </p15:guide>
        <p15:guide id="16" pos="5978">
          <p15:clr>
            <a:srgbClr val="A4A3A4"/>
          </p15:clr>
        </p15:guide>
        <p15:guide id="17" pos="5887">
          <p15:clr>
            <a:srgbClr val="A4A3A4"/>
          </p15:clr>
        </p15:guide>
        <p15:guide id="18" pos="5796">
          <p15:clr>
            <a:srgbClr val="A4A3A4"/>
          </p15:clr>
        </p15:guide>
        <p15:guide id="19" pos="852">
          <p15:clr>
            <a:srgbClr val="A4A3A4"/>
          </p15:clr>
        </p15:guide>
        <p15:guide id="20" pos="3483">
          <p15:clr>
            <a:srgbClr val="A4A3A4"/>
          </p15:clr>
        </p15:guide>
        <p15:guide id="21" pos="1260">
          <p15:clr>
            <a:srgbClr val="A4A3A4"/>
          </p15:clr>
        </p15:guide>
        <p15:guide id="22" pos="943">
          <p15:clr>
            <a:srgbClr val="A4A3A4"/>
          </p15:clr>
        </p15:guide>
        <p15:guide id="23" pos="3619">
          <p15:clr>
            <a:srgbClr val="A4A3A4"/>
          </p15:clr>
        </p15:guide>
        <p15:guide id="24" pos="3347">
          <p15:clr>
            <a:srgbClr val="A4A3A4"/>
          </p15:clr>
        </p15:guide>
        <p15:guide id="25" pos="312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D"/>
    <a:srgbClr val="0A3783"/>
    <a:srgbClr val="FFA600"/>
    <a:srgbClr val="EE5A2B"/>
    <a:srgbClr val="414162"/>
    <a:srgbClr val="DC0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6" autoAdjust="0"/>
    <p:restoredTop sz="87108" autoAdjust="0"/>
  </p:normalViewPr>
  <p:slideViewPr>
    <p:cSldViewPr snapToGrid="0">
      <p:cViewPr varScale="1">
        <p:scale>
          <a:sx n="88" d="100"/>
          <a:sy n="88" d="100"/>
        </p:scale>
        <p:origin x="989" y="82"/>
      </p:cViewPr>
      <p:guideLst>
        <p:guide orient="horz" pos="2160"/>
        <p:guide orient="horz" pos="4065"/>
        <p:guide orient="horz" pos="3521"/>
        <p:guide orient="horz" pos="845"/>
        <p:guide orient="horz" pos="890"/>
        <p:guide orient="horz" pos="1071"/>
        <p:guide orient="horz" pos="1162"/>
        <p:guide orient="horz" pos="1344"/>
        <p:guide orient="horz" pos="1434"/>
        <p:guide orient="horz" pos="3702"/>
        <p:guide orient="horz" pos="3158"/>
        <p:guide orient="horz" pos="572"/>
        <p:guide pos="3120"/>
        <p:guide pos="262"/>
        <p:guide pos="353"/>
        <p:guide pos="5978"/>
        <p:guide pos="5887"/>
        <p:guide pos="5796"/>
        <p:guide pos="852"/>
        <p:guide pos="3483"/>
        <p:guide pos="1260"/>
        <p:guide pos="943"/>
        <p:guide pos="3619"/>
        <p:guide pos="3347"/>
        <p:guide pos="31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3"/>
          </p:nvPr>
        </p:nvSpPr>
        <p:spPr>
          <a:xfrm>
            <a:off x="712788" y="746125"/>
            <a:ext cx="5381625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0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6632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0038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:notes"/>
          <p:cNvSpPr txBox="1"/>
          <p:nvPr/>
        </p:nvSpPr>
        <p:spPr>
          <a:xfrm>
            <a:off x="3856940" y="9442454"/>
            <a:ext cx="2950263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1507ef2fe_9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41507ef2fe_9_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41507ef2fe_9_3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640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1507ef2fe_9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41507ef2fe_9_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41507ef2fe_9_3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439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7099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3872973" y="273053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7099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3"/>
          <p:cNvSpPr>
            <a:spLocks noGrp="1"/>
          </p:cNvSpPr>
          <p:nvPr>
            <p:ph type="pic" idx="2"/>
          </p:nvPr>
        </p:nvSpPr>
        <p:spPr>
          <a:xfrm>
            <a:off x="1941645" y="612776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7099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 rot="5400000">
            <a:off x="2690019" y="-594515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7099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 rot="5400000">
            <a:off x="830263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7099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">
  <p:cSld name="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55600" y="778433"/>
            <a:ext cx="9205928" cy="5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15327" y="240676"/>
            <a:ext cx="7344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200484" y="233314"/>
            <a:ext cx="106363" cy="396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4"/>
          <p:cNvCxnSpPr/>
          <p:nvPr/>
        </p:nvCxnSpPr>
        <p:spPr>
          <a:xfrm>
            <a:off x="200472" y="692696"/>
            <a:ext cx="9289604" cy="0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4"/>
          <p:cNvSpPr/>
          <p:nvPr/>
        </p:nvSpPr>
        <p:spPr>
          <a:xfrm>
            <a:off x="358589" y="1890762"/>
            <a:ext cx="9220387" cy="440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358593" y="1439896"/>
            <a:ext cx="9224683" cy="33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358589" y="778433"/>
            <a:ext cx="9220387" cy="53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4038619" y="6629487"/>
            <a:ext cx="182086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4038619" y="6629487"/>
            <a:ext cx="182086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44491" y="2987765"/>
            <a:ext cx="9145742" cy="492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ctrTitle"/>
          </p:nvPr>
        </p:nvSpPr>
        <p:spPr>
          <a:xfrm>
            <a:off x="742951" y="2130429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099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95301" y="1600204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7099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782507" y="4406903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782507" y="2906714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7099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495301" y="1600204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5035550" y="1600204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dt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7099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495301" y="2174876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3"/>
          </p:nvPr>
        </p:nvSpPr>
        <p:spPr>
          <a:xfrm>
            <a:off x="5032113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4"/>
          </p:nvPr>
        </p:nvSpPr>
        <p:spPr>
          <a:xfrm>
            <a:off x="5032113" y="2174876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7099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7099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495301" y="1600204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7099301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9906001" cy="68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0294" y="4688593"/>
            <a:ext cx="365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pc="-150" dirty="0" err="1">
                <a:latin typeface="+mn-ea"/>
                <a:ea typeface="+mn-ea"/>
              </a:rPr>
              <a:t>협업사업부</a:t>
            </a:r>
            <a:r>
              <a:rPr lang="ko-KR" altLang="en-US" sz="1800" spc="-150" dirty="0">
                <a:latin typeface="+mn-ea"/>
                <a:ea typeface="+mn-ea"/>
              </a:rPr>
              <a:t> </a:t>
            </a:r>
            <a:r>
              <a:rPr lang="ko-KR" altLang="en-US" sz="1800" spc="-150" dirty="0" smtClean="0">
                <a:latin typeface="+mn-ea"/>
                <a:ea typeface="+mn-ea"/>
              </a:rPr>
              <a:t>신민재</a:t>
            </a:r>
            <a:endParaRPr lang="en-US" altLang="ko-KR" sz="1800" spc="-15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294" y="4203683"/>
            <a:ext cx="294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2021.11.25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125" y="2011191"/>
            <a:ext cx="482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Smartivew</a:t>
            </a:r>
            <a:endParaRPr lang="en-US" altLang="ko-KR" sz="3600" spc="-3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36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Node Server </a:t>
            </a:r>
            <a:r>
              <a:rPr lang="ko-KR" altLang="en-US" sz="36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구축 매뉴얼</a:t>
            </a:r>
            <a:endParaRPr lang="en-US" altLang="ko-KR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543"/>
          <p:cNvSpPr txBox="1">
            <a:spLocks/>
          </p:cNvSpPr>
          <p:nvPr/>
        </p:nvSpPr>
        <p:spPr>
          <a:xfrm>
            <a:off x="263524" y="877713"/>
            <a:ext cx="9278256" cy="5582722"/>
          </a:xfrm>
          <a:prstGeom prst="rect">
            <a:avLst/>
          </a:prstGeom>
        </p:spPr>
        <p:txBody>
          <a:bodyPr vert="horz" lIns="0" tIns="36000" rIns="0" bIns="36000" rtlCol="0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 ea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kumimoji="0" lang="en-US" altLang="ko-KR" sz="1600" b="0" dirty="0" smtClean="0">
                <a:latin typeface="맑은 고딕"/>
                <a:ea typeface="맑은 고딕" panose="020B0503020000020004" pitchFamily="50" charset="-127"/>
              </a:rPr>
              <a:t>Local</a:t>
            </a:r>
            <a:r>
              <a:rPr kumimoji="0" lang="ko-KR" altLang="en-US" sz="1600" b="0" dirty="0" smtClean="0">
                <a:latin typeface="맑은 고딕"/>
                <a:ea typeface="맑은 고딕" panose="020B0503020000020004" pitchFamily="50" charset="-127"/>
              </a:rPr>
              <a:t>에 가지고 있는 </a:t>
            </a:r>
            <a:r>
              <a:rPr kumimoji="0" lang="en-US" altLang="ko-KR" sz="1600" b="0" dirty="0" err="1" smtClean="0">
                <a:latin typeface="맑은 고딕"/>
                <a:ea typeface="맑은 고딕" panose="020B0503020000020004" pitchFamily="50" charset="-127"/>
              </a:rPr>
              <a:t>SmartView</a:t>
            </a:r>
            <a:r>
              <a:rPr kumimoji="0" lang="en-US" altLang="ko-KR" sz="1600" b="0" dirty="0" smtClean="0"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ko-KR" altLang="en-US" sz="1600" b="0" dirty="0" smtClean="0">
                <a:latin typeface="맑은 고딕"/>
                <a:ea typeface="맑은 고딕" panose="020B0503020000020004" pitchFamily="50" charset="-127"/>
              </a:rPr>
              <a:t>관련 </a:t>
            </a:r>
            <a:r>
              <a:rPr kumimoji="0" lang="en-US" altLang="ko-KR" sz="1600" b="0" dirty="0" smtClean="0">
                <a:latin typeface="맑은 고딕"/>
                <a:ea typeface="맑은 고딕" panose="020B0503020000020004" pitchFamily="50" charset="-127"/>
              </a:rPr>
              <a:t>Node Source</a:t>
            </a:r>
            <a:r>
              <a:rPr kumimoji="0" lang="ko-KR" altLang="en-US" sz="1600" b="0" dirty="0" smtClean="0">
                <a:latin typeface="맑은 고딕"/>
                <a:ea typeface="맑은 고딕" panose="020B0503020000020004" pitchFamily="50" charset="-127"/>
              </a:rPr>
              <a:t>를 </a:t>
            </a:r>
            <a:r>
              <a:rPr kumimoji="0" lang="en-US" altLang="ko-KR" sz="1600" b="0" dirty="0" smtClean="0">
                <a:latin typeface="맑은 고딕"/>
                <a:ea typeface="맑은 고딕" panose="020B0503020000020004" pitchFamily="50" charset="-127"/>
              </a:rPr>
              <a:t>Server</a:t>
            </a:r>
            <a:r>
              <a:rPr kumimoji="0" lang="ko-KR" altLang="en-US" sz="1600" b="0" dirty="0" smtClean="0">
                <a:latin typeface="맑은 고딕"/>
                <a:ea typeface="맑은 고딕" panose="020B0503020000020004" pitchFamily="50" charset="-127"/>
              </a:rPr>
              <a:t>에 추가한다</a:t>
            </a:r>
            <a:r>
              <a:rPr kumimoji="0" lang="en-US" altLang="ko-KR" sz="1600" b="0" dirty="0" smtClean="0"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342900" lvl="0" indent="-342900" algn="just" eaLnBrk="0" hangingPunct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kumimoji="0" lang="en-US" altLang="ko-KR" sz="1600" b="0" dirty="0" smtClean="0">
                <a:latin typeface="맑은 고딕"/>
                <a:ea typeface="맑은 고딕" panose="020B0503020000020004" pitchFamily="50" charset="-127"/>
              </a:rPr>
              <a:t>Node Server</a:t>
            </a:r>
            <a:r>
              <a:rPr lang="ko-KR" altLang="en-US" sz="1600" b="0" dirty="0" smtClean="0">
                <a:latin typeface="맑은 고딕"/>
                <a:ea typeface="맑은 고딕" panose="020B0503020000020004" pitchFamily="50" charset="-127"/>
              </a:rPr>
              <a:t>가 설치된 </a:t>
            </a:r>
            <a:r>
              <a:rPr lang="en-US" altLang="ko-KR" sz="1600" b="0" dirty="0" smtClean="0">
                <a:latin typeface="맑은 고딕"/>
                <a:ea typeface="맑은 고딕" panose="020B0503020000020004" pitchFamily="50" charset="-127"/>
              </a:rPr>
              <a:t>OS</a:t>
            </a:r>
            <a:r>
              <a:rPr lang="ko-KR" altLang="en-US" sz="1600" b="0" dirty="0" smtClean="0">
                <a:latin typeface="맑은 고딕"/>
                <a:ea typeface="맑은 고딕" panose="020B0503020000020004" pitchFamily="50" charset="-127"/>
              </a:rPr>
              <a:t>가 </a:t>
            </a:r>
            <a:r>
              <a:rPr lang="en-US" altLang="ko-KR" sz="1600" b="0" dirty="0" smtClean="0">
                <a:latin typeface="맑은 고딕"/>
                <a:ea typeface="맑은 고딕" panose="020B0503020000020004" pitchFamily="50" charset="-127"/>
              </a:rPr>
              <a:t>Linux</a:t>
            </a:r>
            <a:r>
              <a:rPr lang="ko-KR" altLang="en-US" sz="1600" b="0" dirty="0" smtClean="0">
                <a:latin typeface="맑은 고딕"/>
                <a:ea typeface="맑은 고딕" panose="020B0503020000020004" pitchFamily="50" charset="-127"/>
              </a:rPr>
              <a:t>인 경우</a:t>
            </a:r>
            <a:r>
              <a:rPr lang="en-US" altLang="ko-KR" sz="1600" b="0" dirty="0" smtClean="0">
                <a:latin typeface="맑은 고딕"/>
                <a:ea typeface="맑은 고딕" panose="020B0503020000020004" pitchFamily="50" charset="-127"/>
              </a:rPr>
              <a:t>=&gt; Node Source Directory </a:t>
            </a:r>
            <a:r>
              <a:rPr lang="en-US" altLang="ko-KR" sz="1600" b="0" dirty="0">
                <a:latin typeface="맑은 고딕"/>
              </a:rPr>
              <a:t>: /</a:t>
            </a:r>
            <a:r>
              <a:rPr lang="en-US" altLang="ko-KR" sz="1600" b="0" dirty="0" err="1">
                <a:latin typeface="맑은 고딕"/>
              </a:rPr>
              <a:t>usr</a:t>
            </a:r>
            <a:r>
              <a:rPr lang="en-US" altLang="ko-KR" sz="1600" b="0" dirty="0">
                <a:latin typeface="맑은 고딕"/>
              </a:rPr>
              <a:t>/local/lib</a:t>
            </a:r>
            <a:r>
              <a:rPr lang="en-US" altLang="ko-KR" sz="1600" b="0" dirty="0" smtClean="0">
                <a:latin typeface="맑은 고딕"/>
              </a:rPr>
              <a:t>/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-KR" sz="1600" b="0" dirty="0">
                <a:latin typeface="맑은 고딕"/>
              </a:rPr>
              <a:t>Node Server</a:t>
            </a:r>
            <a:r>
              <a:rPr lang="ko-KR" altLang="en-US" sz="1600" b="0" dirty="0">
                <a:latin typeface="맑은 고딕"/>
              </a:rPr>
              <a:t>가 설치된 </a:t>
            </a:r>
            <a:r>
              <a:rPr lang="en-US" altLang="ko-KR" sz="1600" b="0" dirty="0">
                <a:latin typeface="맑은 고딕"/>
              </a:rPr>
              <a:t>OS</a:t>
            </a:r>
            <a:r>
              <a:rPr lang="ko-KR" altLang="en-US" sz="1600" b="0" dirty="0">
                <a:latin typeface="맑은 고딕"/>
              </a:rPr>
              <a:t>가 </a:t>
            </a:r>
            <a:r>
              <a:rPr lang="en-US" altLang="ko-KR" sz="1600" b="0" dirty="0" smtClean="0">
                <a:latin typeface="맑은 고딕"/>
              </a:rPr>
              <a:t>window</a:t>
            </a:r>
            <a:r>
              <a:rPr lang="ko-KR" altLang="en-US" sz="1600" b="0" dirty="0" smtClean="0">
                <a:latin typeface="맑은 고딕"/>
              </a:rPr>
              <a:t>인 </a:t>
            </a:r>
            <a:r>
              <a:rPr lang="ko-KR" altLang="en-US" sz="1600" b="0" dirty="0">
                <a:latin typeface="맑은 고딕"/>
              </a:rPr>
              <a:t>경우</a:t>
            </a:r>
            <a:r>
              <a:rPr lang="en-US" altLang="ko-KR" sz="1600" b="0" dirty="0" smtClean="0">
                <a:latin typeface="맑은 고딕"/>
              </a:rPr>
              <a:t>=&gt; D://</a:t>
            </a:r>
            <a:endParaRPr kumimoji="0" lang="en-US" altLang="ko-KR" sz="1600" b="0" dirty="0"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-1200" y="4576"/>
            <a:ext cx="9907200" cy="786447"/>
            <a:chOff x="-1200" y="4576"/>
            <a:chExt cx="9907200" cy="786447"/>
          </a:xfrm>
        </p:grpSpPr>
        <p:pic>
          <p:nvPicPr>
            <p:cNvPr id="53" name="Picture 2"/>
            <p:cNvPicPr preferRelativeResize="0">
              <a:picLocks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-1200" y="4576"/>
              <a:ext cx="9907200" cy="786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순서도: 처리 53"/>
            <p:cNvSpPr/>
            <p:nvPr/>
          </p:nvSpPr>
          <p:spPr>
            <a:xfrm>
              <a:off x="875239" y="137270"/>
              <a:ext cx="2252521" cy="43583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82980" y="195705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latin typeface="+mn-ea"/>
                <a:ea typeface="+mn-ea"/>
              </a:rPr>
              <a:t>Local File Send Server Directory</a:t>
            </a:r>
            <a:endParaRPr lang="ko-KR" altLang="en-US" sz="1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98" y="3250839"/>
            <a:ext cx="3827531" cy="11491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975" y="3094847"/>
            <a:ext cx="2692024" cy="1578712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514989" y="3574771"/>
            <a:ext cx="116260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96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543"/>
          <p:cNvSpPr txBox="1">
            <a:spLocks/>
          </p:cNvSpPr>
          <p:nvPr/>
        </p:nvSpPr>
        <p:spPr>
          <a:xfrm>
            <a:off x="159026" y="808140"/>
            <a:ext cx="9601200" cy="5912590"/>
          </a:xfrm>
          <a:prstGeom prst="rect">
            <a:avLst/>
          </a:prstGeom>
        </p:spPr>
        <p:txBody>
          <a:bodyPr vert="horz" lIns="0" tIns="36000" rIns="0" bIns="36000" rtlCol="0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ea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 smtClean="0">
                <a:latin typeface="맑은 고딕"/>
                <a:ea typeface="맑은 고딕" panose="020B0503020000020004" pitchFamily="50" charset="-127"/>
              </a:rPr>
              <a:t>1</a:t>
            </a:r>
            <a:r>
              <a:rPr kumimoji="0" lang="en-US" altLang="ko-KR" sz="1400" b="0" dirty="0" smtClean="0">
                <a:latin typeface="맑은 고딕"/>
                <a:ea typeface="맑은 고딕" panose="020B0503020000020004" pitchFamily="50" charset="-127"/>
              </a:rPr>
              <a:t>. </a:t>
            </a:r>
            <a:r>
              <a:rPr kumimoji="0" lang="en-US" altLang="ko-KR" sz="1400" b="0" dirty="0">
                <a:latin typeface="맑은 고딕"/>
                <a:ea typeface="맑은 고딕" panose="020B0503020000020004" pitchFamily="50" charset="-127"/>
              </a:rPr>
              <a:t>Node.js App</a:t>
            </a:r>
            <a:r>
              <a:rPr kumimoji="0" lang="ko-KR" altLang="en-US" sz="1400" b="0" dirty="0">
                <a:latin typeface="맑은 고딕"/>
                <a:ea typeface="맑은 고딕" panose="020B0503020000020004" pitchFamily="50" charset="-127"/>
              </a:rPr>
              <a:t>에서 참조한 모듈을 차례로 설치한다</a:t>
            </a:r>
            <a:r>
              <a:rPr kumimoji="0" lang="en-US" altLang="ko-KR" sz="1400" b="0" dirty="0">
                <a:latin typeface="맑은 고딕"/>
                <a:ea typeface="맑은 고딕" panose="020B0503020000020004" pitchFamily="50" charset="-127"/>
              </a:rPr>
              <a:t>. (‘--save’</a:t>
            </a:r>
            <a:r>
              <a:rPr kumimoji="0" lang="ko-KR" altLang="en-US" sz="1400" b="0" dirty="0">
                <a:latin typeface="맑은 고딕"/>
                <a:ea typeface="맑은 고딕" panose="020B0503020000020004" pitchFamily="50" charset="-127"/>
              </a:rPr>
              <a:t>로 설치</a:t>
            </a:r>
            <a:r>
              <a:rPr kumimoji="0" lang="en-US" altLang="ko-KR" sz="1400" b="0" dirty="0"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kumimoji="0" lang="en-US" altLang="ko-KR" sz="1400" b="0" dirty="0" err="1">
                <a:latin typeface="맑은 고딕"/>
                <a:ea typeface="맑은 고딕" panose="020B0503020000020004" pitchFamily="50" charset="-127"/>
              </a:rPr>
              <a:t>npm</a:t>
            </a:r>
            <a:r>
              <a:rPr kumimoji="0" lang="ko-KR" altLang="en-US" sz="1400" b="0" dirty="0"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sz="1400" b="0" dirty="0">
                <a:latin typeface="맑은 고딕"/>
                <a:ea typeface="맑은 고딕" panose="020B0503020000020004" pitchFamily="50" charset="-127"/>
              </a:rPr>
              <a:t>install express --save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ko-KR" sz="1400" b="0" dirty="0" err="1" smtClean="0">
                <a:latin typeface="맑은 고딕"/>
              </a:rPr>
              <a:t>npm</a:t>
            </a:r>
            <a:r>
              <a:rPr lang="en-US" altLang="ko-KR" sz="1400" b="0" dirty="0" smtClean="0">
                <a:latin typeface="맑은 고딕"/>
              </a:rPr>
              <a:t> </a:t>
            </a:r>
            <a:r>
              <a:rPr lang="en-US" altLang="ko-KR" sz="1400" b="0" dirty="0">
                <a:latin typeface="맑은 고딕"/>
              </a:rPr>
              <a:t>install </a:t>
            </a:r>
            <a:r>
              <a:rPr lang="en-US" altLang="ko-KR" sz="1400" b="0" dirty="0" err="1" smtClean="0">
                <a:latin typeface="맑은 고딕"/>
              </a:rPr>
              <a:t>axios</a:t>
            </a:r>
            <a:endParaRPr lang="en-US" altLang="ko-KR" sz="1400" b="0" dirty="0" smtClean="0">
              <a:latin typeface="맑은 고딕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ko-KR" sz="1400" b="0" dirty="0" err="1">
                <a:latin typeface="맑은 고딕"/>
              </a:rPr>
              <a:t>npm</a:t>
            </a:r>
            <a:r>
              <a:rPr lang="en-US" altLang="ko-KR" sz="1400" b="0" dirty="0">
                <a:latin typeface="맑은 고딕"/>
              </a:rPr>
              <a:t> install </a:t>
            </a:r>
            <a:r>
              <a:rPr lang="en-US" altLang="ko-KR" sz="1400" b="0" dirty="0" smtClean="0">
                <a:latin typeface="맑은 고딕"/>
              </a:rPr>
              <a:t>fs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ko-KR" sz="1400" b="0" dirty="0" err="1">
                <a:latin typeface="맑은 고딕"/>
              </a:rPr>
              <a:t>npm</a:t>
            </a:r>
            <a:r>
              <a:rPr lang="en-US" altLang="ko-KR" sz="1400" b="0" dirty="0">
                <a:latin typeface="맑은 고딕"/>
              </a:rPr>
              <a:t> install </a:t>
            </a:r>
            <a:r>
              <a:rPr lang="en-US" altLang="ko-KR" sz="1400" b="0" dirty="0" err="1" smtClean="0">
                <a:latin typeface="맑은 고딕"/>
              </a:rPr>
              <a:t>url</a:t>
            </a:r>
            <a:endParaRPr lang="en-US" altLang="ko-KR" sz="1400" b="0" dirty="0" smtClean="0">
              <a:latin typeface="맑은 고딕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ko-KR" sz="1400" b="0" dirty="0" err="1">
                <a:latin typeface="맑은 고딕"/>
              </a:rPr>
              <a:t>npm</a:t>
            </a:r>
            <a:r>
              <a:rPr lang="en-US" altLang="ko-KR" sz="1400" b="0" dirty="0">
                <a:latin typeface="맑은 고딕"/>
              </a:rPr>
              <a:t> install </a:t>
            </a:r>
            <a:r>
              <a:rPr lang="en-US" altLang="ko-KR" sz="1400" b="0" dirty="0" err="1" smtClean="0">
                <a:latin typeface="맑은 고딕"/>
              </a:rPr>
              <a:t>querystring</a:t>
            </a:r>
            <a:endParaRPr lang="en-US" altLang="ko-KR" sz="1400" b="0" dirty="0" smtClean="0">
              <a:latin typeface="맑은 고딕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ko-KR" sz="1400" b="0" dirty="0" err="1">
                <a:latin typeface="맑은 고딕"/>
              </a:rPr>
              <a:t>npm</a:t>
            </a:r>
            <a:r>
              <a:rPr lang="en-US" altLang="ko-KR" sz="1400" b="0" dirty="0">
                <a:latin typeface="맑은 고딕"/>
              </a:rPr>
              <a:t> install </a:t>
            </a:r>
            <a:r>
              <a:rPr lang="en-US" altLang="ko-KR" sz="1400" b="0" dirty="0" err="1" smtClean="0">
                <a:latin typeface="맑은 고딕"/>
              </a:rPr>
              <a:t>child_process</a:t>
            </a:r>
            <a:endParaRPr lang="en-US" altLang="ko-KR" sz="1400" b="0" dirty="0" smtClean="0">
              <a:latin typeface="맑은 고딕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ko-KR" sz="1400" b="0" dirty="0" err="1">
                <a:latin typeface="맑은 고딕"/>
              </a:rPr>
              <a:t>npm</a:t>
            </a:r>
            <a:r>
              <a:rPr lang="en-US" altLang="ko-KR" sz="1400" b="0" dirty="0">
                <a:latin typeface="맑은 고딕"/>
              </a:rPr>
              <a:t> install request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altLang="ko-KR" sz="1400" b="0" dirty="0">
              <a:latin typeface="맑은 고딕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altLang="ko-KR" sz="1400" b="0" dirty="0">
              <a:latin typeface="맑은 고딕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-1200" y="4576"/>
            <a:ext cx="9907200" cy="786447"/>
            <a:chOff x="-1200" y="4576"/>
            <a:chExt cx="9907200" cy="786447"/>
          </a:xfrm>
        </p:grpSpPr>
        <p:pic>
          <p:nvPicPr>
            <p:cNvPr id="53" name="Picture 2"/>
            <p:cNvPicPr preferRelativeResize="0">
              <a:picLocks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-1200" y="4576"/>
              <a:ext cx="9907200" cy="786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순서도: 처리 53"/>
            <p:cNvSpPr/>
            <p:nvPr/>
          </p:nvSpPr>
          <p:spPr>
            <a:xfrm>
              <a:off x="875239" y="137270"/>
              <a:ext cx="2252521" cy="43583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82980" y="195705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+mn-ea"/>
                <a:ea typeface="+mn-ea"/>
              </a:rPr>
              <a:t>Node.js </a:t>
            </a:r>
            <a:r>
              <a:rPr lang="ko-KR" altLang="en-US" sz="1800" b="1" dirty="0">
                <a:latin typeface="+mn-ea"/>
                <a:ea typeface="+mn-ea"/>
              </a:rPr>
              <a:t>설치 </a:t>
            </a:r>
            <a:r>
              <a:rPr lang="en-US" altLang="ko-KR" sz="1800" b="1" dirty="0">
                <a:latin typeface="+mn-ea"/>
                <a:ea typeface="+mn-ea"/>
              </a:rPr>
              <a:t>on </a:t>
            </a:r>
            <a:r>
              <a:rPr lang="ko-KR" altLang="en-US" sz="1800" b="1" dirty="0" smtClean="0">
                <a:latin typeface="+mn-ea"/>
                <a:ea typeface="+mn-ea"/>
              </a:rPr>
              <a:t>모듈 </a:t>
            </a:r>
            <a:r>
              <a:rPr lang="en-US" altLang="ko-KR" sz="1800" b="1" dirty="0" smtClean="0">
                <a:latin typeface="+mn-ea"/>
                <a:ea typeface="+mn-ea"/>
              </a:rPr>
              <a:t>install</a:t>
            </a:r>
            <a:endParaRPr lang="ko-KR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663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12071</TotalTime>
  <Words>102</Words>
  <Application>Microsoft Office PowerPoint</Application>
  <PresentationFormat>A4 용지(210x297mm)</PresentationFormat>
  <Paragraphs>20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Wingdings</vt:lpstr>
      <vt:lpstr>맑은 고딕</vt:lpstr>
      <vt:lpstr>Noto Sans Symbols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prj18008</dc:creator>
  <cp:lastModifiedBy>alswo</cp:lastModifiedBy>
  <cp:revision>548</cp:revision>
  <dcterms:modified xsi:type="dcterms:W3CDTF">2022-09-15T00:59:29Z</dcterms:modified>
</cp:coreProperties>
</file>