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76" r:id="rId8"/>
    <p:sldId id="268" r:id="rId9"/>
    <p:sldId id="269" r:id="rId10"/>
    <p:sldId id="277" r:id="rId11"/>
    <p:sldId id="271" r:id="rId12"/>
    <p:sldId id="278" r:id="rId13"/>
    <p:sldId id="279" r:id="rId14"/>
    <p:sldId id="258" r:id="rId15"/>
    <p:sldId id="264" r:id="rId16"/>
    <p:sldId id="265" r:id="rId17"/>
    <p:sldId id="26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36F62-1960-467F-8874-ABAA7E26D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BD9738-3F3D-4A47-A2F9-E4B89454BB89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>
            <a:lnSpc>
              <a:spcPct val="150000"/>
            </a:lnSpc>
          </a:pPr>
          <a:r>
            <a:rPr lang="en-US" sz="3200" dirty="0" smtClean="0">
              <a:latin typeface="Calibri" panose="020F0502020204030204" pitchFamily="34" charset="0"/>
              <a:cs typeface="Calibri" panose="020F0502020204030204" pitchFamily="34" charset="0"/>
            </a:rPr>
            <a:t>To design and implement a comprehensive database application for managing data of a football league.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2661B6-90B9-47B9-9A28-EEC74546B18F}" type="parTrans" cxnId="{FEDC2ABE-B9F2-4EC3-9EDA-8DC358932D21}">
      <dgm:prSet/>
      <dgm:spPr/>
      <dgm:t>
        <a:bodyPr/>
        <a:lstStyle/>
        <a:p>
          <a:endParaRPr lang="en-IN"/>
        </a:p>
      </dgm:t>
    </dgm:pt>
    <dgm:pt modelId="{0EAB5B83-E0D6-411C-8599-E2DB8995158D}" type="sibTrans" cxnId="{FEDC2ABE-B9F2-4EC3-9EDA-8DC358932D21}">
      <dgm:prSet/>
      <dgm:spPr/>
      <dgm:t>
        <a:bodyPr/>
        <a:lstStyle/>
        <a:p>
          <a:endParaRPr lang="en-IN"/>
        </a:p>
      </dgm:t>
    </dgm:pt>
    <dgm:pt modelId="{060D64F3-2075-4C0D-AE37-597C630B5883}" type="pres">
      <dgm:prSet presAssocID="{D9836F62-1960-467F-8874-ABAA7E26D8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0D6B8AC-DD3F-4C82-BE43-DF9463D3DDCA}" type="pres">
      <dgm:prSet presAssocID="{A1BD9738-3F3D-4A47-A2F9-E4B89454BB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EDC2ABE-B9F2-4EC3-9EDA-8DC358932D21}" srcId="{D9836F62-1960-467F-8874-ABAA7E26D892}" destId="{A1BD9738-3F3D-4A47-A2F9-E4B89454BB89}" srcOrd="0" destOrd="0" parTransId="{632661B6-90B9-47B9-9A28-EEC74546B18F}" sibTransId="{0EAB5B83-E0D6-411C-8599-E2DB8995158D}"/>
    <dgm:cxn modelId="{181D4444-78C0-452E-843B-CD2CC1CC49AC}" type="presOf" srcId="{D9836F62-1960-467F-8874-ABAA7E26D892}" destId="{060D64F3-2075-4C0D-AE37-597C630B5883}" srcOrd="0" destOrd="0" presId="urn:microsoft.com/office/officeart/2005/8/layout/vList2"/>
    <dgm:cxn modelId="{9552D15D-DDDE-422D-9284-76DB87115EB2}" type="presOf" srcId="{A1BD9738-3F3D-4A47-A2F9-E4B89454BB89}" destId="{F0D6B8AC-DD3F-4C82-BE43-DF9463D3DDCA}" srcOrd="0" destOrd="0" presId="urn:microsoft.com/office/officeart/2005/8/layout/vList2"/>
    <dgm:cxn modelId="{15921EE8-86E4-491A-861B-98D16334779B}" type="presParOf" srcId="{060D64F3-2075-4C0D-AE37-597C630B5883}" destId="{F0D6B8AC-DD3F-4C82-BE43-DF9463D3DDC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910943-C727-4A48-A634-31C098544B11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627E31C-C5B4-484A-8538-44FEA623F9C0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Referential Integrity Constraints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59C24E-5B5C-480B-9005-5A3E93AE35E3}" type="parTrans" cxnId="{0528838B-FB00-40F7-88BC-3BF28BD30052}">
      <dgm:prSet/>
      <dgm:spPr/>
      <dgm:t>
        <a:bodyPr/>
        <a:lstStyle/>
        <a:p>
          <a:endParaRPr lang="en-IN"/>
        </a:p>
      </dgm:t>
    </dgm:pt>
    <dgm:pt modelId="{9B84CF0F-69AE-49F0-A225-BA0D5198C572}" type="sibTrans" cxnId="{0528838B-FB00-40F7-88BC-3BF28BD30052}">
      <dgm:prSet/>
      <dgm:spPr/>
      <dgm:t>
        <a:bodyPr/>
        <a:lstStyle/>
        <a:p>
          <a:endParaRPr lang="en-IN"/>
        </a:p>
      </dgm:t>
    </dgm:pt>
    <dgm:pt modelId="{E3A9746C-B4E8-425D-957A-BC11913865E3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FOREIGN KEY (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) REFERENCES Team (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endParaRPr lang="en-IN" sz="1800" dirty="0"/>
        </a:p>
      </dgm:t>
    </dgm:pt>
    <dgm:pt modelId="{A30E49F6-6891-41C0-82BB-D35C711EDDA3}" type="parTrans" cxnId="{5DA63C26-97F7-4596-91B4-B09D6462BC73}">
      <dgm:prSet/>
      <dgm:spPr/>
      <dgm:t>
        <a:bodyPr/>
        <a:lstStyle/>
        <a:p>
          <a:endParaRPr lang="en-IN"/>
        </a:p>
      </dgm:t>
    </dgm:pt>
    <dgm:pt modelId="{CDB3B8A3-0F9C-42C5-B33E-2B57DD95FB2A}" type="sibTrans" cxnId="{5DA63C26-97F7-4596-91B4-B09D6462BC73}">
      <dgm:prSet/>
      <dgm:spPr/>
      <dgm:t>
        <a:bodyPr/>
        <a:lstStyle/>
        <a:p>
          <a:endParaRPr lang="en-IN"/>
        </a:p>
      </dgm:t>
    </dgm:pt>
    <dgm:pt modelId="{07A87A42-B35A-4075-AD79-EF4A832717EB}" type="pres">
      <dgm:prSet presAssocID="{40910943-C727-4A48-A634-31C098544B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0ACCCD1-4D4F-4FBC-BA72-DEC6D8A0E87B}" type="pres">
      <dgm:prSet presAssocID="{4627E31C-C5B4-484A-8538-44FEA623F9C0}" presName="composite" presStyleCnt="0"/>
      <dgm:spPr/>
    </dgm:pt>
    <dgm:pt modelId="{F06BF6D7-3999-4EF1-942A-662859E6D32D}" type="pres">
      <dgm:prSet presAssocID="{4627E31C-C5B4-484A-8538-44FEA623F9C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2E6FAC-04CA-4D3D-BD5A-C9A3428C8630}" type="pres">
      <dgm:prSet presAssocID="{4627E31C-C5B4-484A-8538-44FEA623F9C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BFA7EDD-11E3-4106-A275-6A46FD75458C}" type="presOf" srcId="{40910943-C727-4A48-A634-31C098544B11}" destId="{07A87A42-B35A-4075-AD79-EF4A832717EB}" srcOrd="0" destOrd="0" presId="urn:microsoft.com/office/officeart/2005/8/layout/hList1"/>
    <dgm:cxn modelId="{5DA63C26-97F7-4596-91B4-B09D6462BC73}" srcId="{4627E31C-C5B4-484A-8538-44FEA623F9C0}" destId="{E3A9746C-B4E8-425D-957A-BC11913865E3}" srcOrd="0" destOrd="0" parTransId="{A30E49F6-6891-41C0-82BB-D35C711EDDA3}" sibTransId="{CDB3B8A3-0F9C-42C5-B33E-2B57DD95FB2A}"/>
    <dgm:cxn modelId="{6BA0D973-7029-457B-8B66-14C1EB40C830}" type="presOf" srcId="{4627E31C-C5B4-484A-8538-44FEA623F9C0}" destId="{F06BF6D7-3999-4EF1-942A-662859E6D32D}" srcOrd="0" destOrd="0" presId="urn:microsoft.com/office/officeart/2005/8/layout/hList1"/>
    <dgm:cxn modelId="{0528838B-FB00-40F7-88BC-3BF28BD30052}" srcId="{40910943-C727-4A48-A634-31C098544B11}" destId="{4627E31C-C5B4-484A-8538-44FEA623F9C0}" srcOrd="0" destOrd="0" parTransId="{3959C24E-5B5C-480B-9005-5A3E93AE35E3}" sibTransId="{9B84CF0F-69AE-49F0-A225-BA0D5198C572}"/>
    <dgm:cxn modelId="{B74BA0A7-8221-4DE0-A001-4B295DD92FFF}" type="presOf" srcId="{E3A9746C-B4E8-425D-957A-BC11913865E3}" destId="{E42E6FAC-04CA-4D3D-BD5A-C9A3428C8630}" srcOrd="0" destOrd="0" presId="urn:microsoft.com/office/officeart/2005/8/layout/hList1"/>
    <dgm:cxn modelId="{8A7B3CC8-C717-4C45-83B9-69A21BBEF53B}" type="presParOf" srcId="{07A87A42-B35A-4075-AD79-EF4A832717EB}" destId="{90ACCCD1-4D4F-4FBC-BA72-DEC6D8A0E87B}" srcOrd="0" destOrd="0" presId="urn:microsoft.com/office/officeart/2005/8/layout/hList1"/>
    <dgm:cxn modelId="{9B688186-29CA-411F-A3B8-1A954C730328}" type="presParOf" srcId="{90ACCCD1-4D4F-4FBC-BA72-DEC6D8A0E87B}" destId="{F06BF6D7-3999-4EF1-942A-662859E6D32D}" srcOrd="0" destOrd="0" presId="urn:microsoft.com/office/officeart/2005/8/layout/hList1"/>
    <dgm:cxn modelId="{C2FCA3E9-D104-4F02-8A9F-42649CE186AA}" type="presParOf" srcId="{90ACCCD1-4D4F-4FBC-BA72-DEC6D8A0E87B}" destId="{E42E6FAC-04CA-4D3D-BD5A-C9A3428C86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CB814-7077-4BFE-9D80-F90ADF4B3C0B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colorful5" csCatId="colorful" phldr="1"/>
      <dgm:spPr/>
    </dgm:pt>
    <dgm:pt modelId="{C815227F-54A3-4193-8ADD-117BEAFE4589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Understanding the Problem Statement</a:t>
          </a:r>
          <a:endParaRPr lang="en-IN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B12ADD-5981-4B5B-A9AA-3F3C6E10C622}" type="parTrans" cxnId="{3567C15D-0100-410A-A220-2A29B1D69D8B}">
      <dgm:prSet/>
      <dgm:spPr/>
      <dgm:t>
        <a:bodyPr/>
        <a:lstStyle/>
        <a:p>
          <a:endParaRPr lang="en-IN"/>
        </a:p>
      </dgm:t>
    </dgm:pt>
    <dgm:pt modelId="{75B8E58F-2519-4F33-ADDA-0BFE8B4AFD36}" type="sibTrans" cxnId="{3567C15D-0100-410A-A220-2A29B1D69D8B}">
      <dgm:prSet/>
      <dgm:spPr/>
      <dgm:t>
        <a:bodyPr/>
        <a:lstStyle/>
        <a:p>
          <a:endParaRPr lang="en-IN"/>
        </a:p>
      </dgm:t>
    </dgm:pt>
    <dgm:pt modelId="{40D0BD81-C41C-4533-9AE1-B9F99EF3D9FF}">
      <dgm:prSet phldrT="[Text]" custT="1"/>
      <dgm:spPr/>
      <dgm:t>
        <a:bodyPr/>
        <a:lstStyle/>
        <a:p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>Planning and Designing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FD44D0-F807-46D6-8378-2C94C3563761}" type="parTrans" cxnId="{965B5629-2478-4891-B0CC-B1CAC65CD6B9}">
      <dgm:prSet/>
      <dgm:spPr/>
      <dgm:t>
        <a:bodyPr/>
        <a:lstStyle/>
        <a:p>
          <a:endParaRPr lang="en-IN"/>
        </a:p>
      </dgm:t>
    </dgm:pt>
    <dgm:pt modelId="{E4D198F1-F9DA-4724-B7B5-16B4F95A156E}" type="sibTrans" cxnId="{965B5629-2478-4891-B0CC-B1CAC65CD6B9}">
      <dgm:prSet/>
      <dgm:spPr/>
      <dgm:t>
        <a:bodyPr/>
        <a:lstStyle/>
        <a:p>
          <a:endParaRPr lang="en-IN"/>
        </a:p>
      </dgm:t>
    </dgm:pt>
    <dgm:pt modelId="{0D65B291-9D02-4A59-9AD0-A31E363D9D29}">
      <dgm:prSet phldrT="[Text]" custT="1"/>
      <dgm:spPr/>
      <dgm:t>
        <a:bodyPr/>
        <a:lstStyle/>
        <a:p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>Implementation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B426BB5-5C73-4A5D-B166-EAAE17161A4C}" type="parTrans" cxnId="{4BB4E774-BE1D-4758-A266-DE9B4EF33ECC}">
      <dgm:prSet/>
      <dgm:spPr/>
      <dgm:t>
        <a:bodyPr/>
        <a:lstStyle/>
        <a:p>
          <a:endParaRPr lang="en-IN"/>
        </a:p>
      </dgm:t>
    </dgm:pt>
    <dgm:pt modelId="{7AC3A37E-BCEB-44A7-A11D-3F9E1252808A}" type="sibTrans" cxnId="{4BB4E774-BE1D-4758-A266-DE9B4EF33ECC}">
      <dgm:prSet/>
      <dgm:spPr/>
      <dgm:t>
        <a:bodyPr/>
        <a:lstStyle/>
        <a:p>
          <a:endParaRPr lang="en-IN"/>
        </a:p>
      </dgm:t>
    </dgm:pt>
    <dgm:pt modelId="{1935378B-3CA9-40C3-91D2-900F93C559FC}" type="pres">
      <dgm:prSet presAssocID="{494CB814-7077-4BFE-9D80-F90ADF4B3C0B}" presName="linearFlow" presStyleCnt="0">
        <dgm:presLayoutVars>
          <dgm:dir/>
          <dgm:resizeHandles val="exact"/>
        </dgm:presLayoutVars>
      </dgm:prSet>
      <dgm:spPr/>
    </dgm:pt>
    <dgm:pt modelId="{8B8F1E76-AFCC-41FF-AED4-A6DDF979593E}" type="pres">
      <dgm:prSet presAssocID="{C815227F-54A3-4193-8ADD-117BEAFE4589}" presName="comp" presStyleCnt="0"/>
      <dgm:spPr/>
    </dgm:pt>
    <dgm:pt modelId="{6891FC2F-A0D0-409D-906A-E53000E50705}" type="pres">
      <dgm:prSet presAssocID="{C815227F-54A3-4193-8ADD-117BEAFE4589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E4C8FC-F569-4B30-BA0B-254589E6C33B}" type="pres">
      <dgm:prSet presAssocID="{C815227F-54A3-4193-8ADD-117BEAFE4589}" presName="rect1" presStyleLbl="ln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</dgm:pt>
    <dgm:pt modelId="{26D1E7EE-5624-411A-8FD3-5672D31DB0BB}" type="pres">
      <dgm:prSet presAssocID="{75B8E58F-2519-4F33-ADDA-0BFE8B4AFD36}" presName="sibTrans" presStyleCnt="0"/>
      <dgm:spPr/>
    </dgm:pt>
    <dgm:pt modelId="{51E6B579-45A4-434A-8037-0F6E0CC1D307}" type="pres">
      <dgm:prSet presAssocID="{40D0BD81-C41C-4533-9AE1-B9F99EF3D9FF}" presName="comp" presStyleCnt="0"/>
      <dgm:spPr/>
    </dgm:pt>
    <dgm:pt modelId="{8D666B99-B8C7-4229-9508-2243A5EDAFE3}" type="pres">
      <dgm:prSet presAssocID="{40D0BD81-C41C-4533-9AE1-B9F99EF3D9FF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8071BE-72D8-4252-817E-9BA94B7F3CB8}" type="pres">
      <dgm:prSet presAssocID="{40D0BD81-C41C-4533-9AE1-B9F99EF3D9FF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359D9D79-9E68-4779-A708-1B409EB7677F}" type="pres">
      <dgm:prSet presAssocID="{E4D198F1-F9DA-4724-B7B5-16B4F95A156E}" presName="sibTrans" presStyleCnt="0"/>
      <dgm:spPr/>
    </dgm:pt>
    <dgm:pt modelId="{D46ADF98-F388-44F3-9A3B-8CF27A19493A}" type="pres">
      <dgm:prSet presAssocID="{0D65B291-9D02-4A59-9AD0-A31E363D9D29}" presName="comp" presStyleCnt="0"/>
      <dgm:spPr/>
    </dgm:pt>
    <dgm:pt modelId="{2D07482A-F6A5-49EC-937A-0919A34F9002}" type="pres">
      <dgm:prSet presAssocID="{0D65B291-9D02-4A59-9AD0-A31E363D9D29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D005F0-136A-4EC8-A320-A8DC9D7E8401}" type="pres">
      <dgm:prSet presAssocID="{0D65B291-9D02-4A59-9AD0-A31E363D9D29}" presName="rect1" presStyleLbl="ln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IN"/>
        </a:p>
      </dgm:t>
    </dgm:pt>
  </dgm:ptLst>
  <dgm:cxnLst>
    <dgm:cxn modelId="{546974BF-C2B4-4C1F-9AF5-CCA9F390A271}" type="presOf" srcId="{0D65B291-9D02-4A59-9AD0-A31E363D9D29}" destId="{2D07482A-F6A5-49EC-937A-0919A34F9002}" srcOrd="0" destOrd="0" presId="urn:microsoft.com/office/officeart/2008/layout/AlternatingPictureBlocks"/>
    <dgm:cxn modelId="{4BB4E774-BE1D-4758-A266-DE9B4EF33ECC}" srcId="{494CB814-7077-4BFE-9D80-F90ADF4B3C0B}" destId="{0D65B291-9D02-4A59-9AD0-A31E363D9D29}" srcOrd="2" destOrd="0" parTransId="{1B426BB5-5C73-4A5D-B166-EAAE17161A4C}" sibTransId="{7AC3A37E-BCEB-44A7-A11D-3F9E1252808A}"/>
    <dgm:cxn modelId="{3567C15D-0100-410A-A220-2A29B1D69D8B}" srcId="{494CB814-7077-4BFE-9D80-F90ADF4B3C0B}" destId="{C815227F-54A3-4193-8ADD-117BEAFE4589}" srcOrd="0" destOrd="0" parTransId="{19B12ADD-5981-4B5B-A9AA-3F3C6E10C622}" sibTransId="{75B8E58F-2519-4F33-ADDA-0BFE8B4AFD36}"/>
    <dgm:cxn modelId="{0E3DC3DF-274C-47E2-854A-B31F537AF00A}" type="presOf" srcId="{494CB814-7077-4BFE-9D80-F90ADF4B3C0B}" destId="{1935378B-3CA9-40C3-91D2-900F93C559FC}" srcOrd="0" destOrd="0" presId="urn:microsoft.com/office/officeart/2008/layout/AlternatingPictureBlocks"/>
    <dgm:cxn modelId="{965B5629-2478-4891-B0CC-B1CAC65CD6B9}" srcId="{494CB814-7077-4BFE-9D80-F90ADF4B3C0B}" destId="{40D0BD81-C41C-4533-9AE1-B9F99EF3D9FF}" srcOrd="1" destOrd="0" parTransId="{F0FD44D0-F807-46D6-8378-2C94C3563761}" sibTransId="{E4D198F1-F9DA-4724-B7B5-16B4F95A156E}"/>
    <dgm:cxn modelId="{46F68EAC-B3FF-4111-9293-607B4766F4B6}" type="presOf" srcId="{40D0BD81-C41C-4533-9AE1-B9F99EF3D9FF}" destId="{8D666B99-B8C7-4229-9508-2243A5EDAFE3}" srcOrd="0" destOrd="0" presId="urn:microsoft.com/office/officeart/2008/layout/AlternatingPictureBlocks"/>
    <dgm:cxn modelId="{28CA7392-D391-4B77-909C-C510EF46AC41}" type="presOf" srcId="{C815227F-54A3-4193-8ADD-117BEAFE4589}" destId="{6891FC2F-A0D0-409D-906A-E53000E50705}" srcOrd="0" destOrd="0" presId="urn:microsoft.com/office/officeart/2008/layout/AlternatingPictureBlocks"/>
    <dgm:cxn modelId="{C5B6375B-C15B-4594-9CC3-15B60844A7EC}" type="presParOf" srcId="{1935378B-3CA9-40C3-91D2-900F93C559FC}" destId="{8B8F1E76-AFCC-41FF-AED4-A6DDF979593E}" srcOrd="0" destOrd="0" presId="urn:microsoft.com/office/officeart/2008/layout/AlternatingPictureBlocks"/>
    <dgm:cxn modelId="{A44197AC-9687-4A51-B6AA-679D440E266A}" type="presParOf" srcId="{8B8F1E76-AFCC-41FF-AED4-A6DDF979593E}" destId="{6891FC2F-A0D0-409D-906A-E53000E50705}" srcOrd="0" destOrd="0" presId="urn:microsoft.com/office/officeart/2008/layout/AlternatingPictureBlocks"/>
    <dgm:cxn modelId="{384B676C-352E-49D1-8877-DE449F980330}" type="presParOf" srcId="{8B8F1E76-AFCC-41FF-AED4-A6DDF979593E}" destId="{D8E4C8FC-F569-4B30-BA0B-254589E6C33B}" srcOrd="1" destOrd="0" presId="urn:microsoft.com/office/officeart/2008/layout/AlternatingPictureBlocks"/>
    <dgm:cxn modelId="{DEE3AA9B-A5AE-419D-9725-AF58681F1EE0}" type="presParOf" srcId="{1935378B-3CA9-40C3-91D2-900F93C559FC}" destId="{26D1E7EE-5624-411A-8FD3-5672D31DB0BB}" srcOrd="1" destOrd="0" presId="urn:microsoft.com/office/officeart/2008/layout/AlternatingPictureBlocks"/>
    <dgm:cxn modelId="{1D2DCAC1-2B12-44B8-A64F-D7E85BBF4D23}" type="presParOf" srcId="{1935378B-3CA9-40C3-91D2-900F93C559FC}" destId="{51E6B579-45A4-434A-8037-0F6E0CC1D307}" srcOrd="2" destOrd="0" presId="urn:microsoft.com/office/officeart/2008/layout/AlternatingPictureBlocks"/>
    <dgm:cxn modelId="{AC9CCECB-76AC-42E9-B8D2-F88DA9329D38}" type="presParOf" srcId="{51E6B579-45A4-434A-8037-0F6E0CC1D307}" destId="{8D666B99-B8C7-4229-9508-2243A5EDAFE3}" srcOrd="0" destOrd="0" presId="urn:microsoft.com/office/officeart/2008/layout/AlternatingPictureBlocks"/>
    <dgm:cxn modelId="{82083877-C67E-4BBF-8095-77CF14325286}" type="presParOf" srcId="{51E6B579-45A4-434A-8037-0F6E0CC1D307}" destId="{668071BE-72D8-4252-817E-9BA94B7F3CB8}" srcOrd="1" destOrd="0" presId="urn:microsoft.com/office/officeart/2008/layout/AlternatingPictureBlocks"/>
    <dgm:cxn modelId="{BD7E0C08-3FDC-4B4E-965B-39F905283C49}" type="presParOf" srcId="{1935378B-3CA9-40C3-91D2-900F93C559FC}" destId="{359D9D79-9E68-4779-A708-1B409EB7677F}" srcOrd="3" destOrd="0" presId="urn:microsoft.com/office/officeart/2008/layout/AlternatingPictureBlocks"/>
    <dgm:cxn modelId="{97DD412C-3D97-471B-9D2B-8054A5ADDB5B}" type="presParOf" srcId="{1935378B-3CA9-40C3-91D2-900F93C559FC}" destId="{D46ADF98-F388-44F3-9A3B-8CF27A19493A}" srcOrd="4" destOrd="0" presId="urn:microsoft.com/office/officeart/2008/layout/AlternatingPictureBlocks"/>
    <dgm:cxn modelId="{C3B288FE-98C5-4BB8-B8EB-2D77F0FF1A53}" type="presParOf" srcId="{D46ADF98-F388-44F3-9A3B-8CF27A19493A}" destId="{2D07482A-F6A5-49EC-937A-0919A34F9002}" srcOrd="0" destOrd="0" presId="urn:microsoft.com/office/officeart/2008/layout/AlternatingPictureBlocks"/>
    <dgm:cxn modelId="{6B389B54-C7C1-4356-ACA9-C6C0418684F3}" type="presParOf" srcId="{D46ADF98-F388-44F3-9A3B-8CF27A19493A}" destId="{07D005F0-136A-4EC8-A320-A8DC9D7E840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D08EDC-ED72-48E3-96DE-E13FC1EE7452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9B4E864-1EC9-4DB3-A591-3145206B8D5F}">
      <dgm:prSet phldrT="[Text]" custT="1"/>
      <dgm:spPr/>
      <dgm:t>
        <a:bodyPr/>
        <a:lstStyle/>
        <a:p>
          <a:r>
            <a:rPr lang="en-US" sz="3200" dirty="0" smtClean="0">
              <a:latin typeface="Calibri" panose="020F0502020204030204" pitchFamily="34" charset="0"/>
              <a:cs typeface="Calibri" panose="020F0502020204030204" pitchFamily="34" charset="0"/>
            </a:rPr>
            <a:t>Static Data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D0C99DE-9E81-4D43-844F-CC7B28E72CE5}" type="parTrans" cxnId="{ED9015A4-AACC-454B-B925-35F0B3B5BEF0}">
      <dgm:prSet/>
      <dgm:spPr/>
      <dgm:t>
        <a:bodyPr/>
        <a:lstStyle/>
        <a:p>
          <a:endParaRPr lang="en-IN"/>
        </a:p>
      </dgm:t>
    </dgm:pt>
    <dgm:pt modelId="{E698FC90-93A4-4559-9E59-07E233F74F1B}" type="sibTrans" cxnId="{ED9015A4-AACC-454B-B925-35F0B3B5BEF0}">
      <dgm:prSet/>
      <dgm:spPr/>
      <dgm:t>
        <a:bodyPr/>
        <a:lstStyle/>
        <a:p>
          <a:endParaRPr lang="en-IN"/>
        </a:p>
      </dgm:t>
    </dgm:pt>
    <dgm:pt modelId="{26835888-7951-47E7-8717-8967931540B3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Teams</a:t>
          </a:r>
          <a:endParaRPr lang="en-I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4AD646-E4DA-4258-BBDF-C6ACF8485CEC}" type="parTrans" cxnId="{622EF7CF-8BDA-46A0-8820-73F15E05E1D3}">
      <dgm:prSet/>
      <dgm:spPr/>
      <dgm:t>
        <a:bodyPr/>
        <a:lstStyle/>
        <a:p>
          <a:endParaRPr lang="en-IN"/>
        </a:p>
      </dgm:t>
    </dgm:pt>
    <dgm:pt modelId="{783394C1-65E5-4766-B235-D828E089DC1E}" type="sibTrans" cxnId="{622EF7CF-8BDA-46A0-8820-73F15E05E1D3}">
      <dgm:prSet/>
      <dgm:spPr/>
      <dgm:t>
        <a:bodyPr/>
        <a:lstStyle/>
        <a:p>
          <a:endParaRPr lang="en-IN"/>
        </a:p>
      </dgm:t>
    </dgm:pt>
    <dgm:pt modelId="{66939A3F-FB6F-4229-B365-60AB6A18E7F0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Coaches</a:t>
          </a:r>
          <a:endParaRPr lang="en-I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8B951C1-5527-4D47-AC70-9270AB7932AE}" type="parTrans" cxnId="{FD0BB996-BE70-4C6A-A571-BDB6E89FC112}">
      <dgm:prSet/>
      <dgm:spPr/>
      <dgm:t>
        <a:bodyPr/>
        <a:lstStyle/>
        <a:p>
          <a:endParaRPr lang="en-IN"/>
        </a:p>
      </dgm:t>
    </dgm:pt>
    <dgm:pt modelId="{0CF6EF8A-B8B4-43CD-A635-267250EA5447}" type="sibTrans" cxnId="{FD0BB996-BE70-4C6A-A571-BDB6E89FC112}">
      <dgm:prSet/>
      <dgm:spPr/>
      <dgm:t>
        <a:bodyPr/>
        <a:lstStyle/>
        <a:p>
          <a:endParaRPr lang="en-IN"/>
        </a:p>
      </dgm:t>
    </dgm:pt>
    <dgm:pt modelId="{118936A0-E895-4889-A35B-B3E2558A966A}">
      <dgm:prSet phldrT="[Text]" custT="1"/>
      <dgm:spPr/>
      <dgm:t>
        <a:bodyPr/>
        <a:lstStyle/>
        <a:p>
          <a:r>
            <a:rPr lang="en-US" sz="3200" dirty="0" smtClean="0">
              <a:latin typeface="Calibri" panose="020F0502020204030204" pitchFamily="34" charset="0"/>
              <a:cs typeface="Calibri" panose="020F0502020204030204" pitchFamily="34" charset="0"/>
            </a:rPr>
            <a:t>Dynamic Data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2291019-4375-41BC-A6BB-20BEDCEF8C41}" type="parTrans" cxnId="{4917D50A-50E8-44D7-9ACD-9DBDBFE60C96}">
      <dgm:prSet/>
      <dgm:spPr/>
      <dgm:t>
        <a:bodyPr/>
        <a:lstStyle/>
        <a:p>
          <a:endParaRPr lang="en-IN"/>
        </a:p>
      </dgm:t>
    </dgm:pt>
    <dgm:pt modelId="{C22167A3-F600-4CDA-BA4C-0D9B3AF1F9AC}" type="sibTrans" cxnId="{4917D50A-50E8-44D7-9ACD-9DBDBFE60C96}">
      <dgm:prSet/>
      <dgm:spPr/>
      <dgm:t>
        <a:bodyPr/>
        <a:lstStyle/>
        <a:p>
          <a:endParaRPr lang="en-IN"/>
        </a:p>
      </dgm:t>
    </dgm:pt>
    <dgm:pt modelId="{9FA941A2-0987-4658-A49A-A169E638D7ED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Fixtures</a:t>
          </a:r>
          <a:endParaRPr lang="en-I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196FAC-E453-4D68-91E9-95F3BB760A1B}" type="parTrans" cxnId="{E83EA677-3BB9-483E-9058-6E8196AF168B}">
      <dgm:prSet/>
      <dgm:spPr/>
      <dgm:t>
        <a:bodyPr/>
        <a:lstStyle/>
        <a:p>
          <a:endParaRPr lang="en-IN"/>
        </a:p>
      </dgm:t>
    </dgm:pt>
    <dgm:pt modelId="{08024B66-24A1-4BC7-AB64-8BCFB679CBBF}" type="sibTrans" cxnId="{E83EA677-3BB9-483E-9058-6E8196AF168B}">
      <dgm:prSet/>
      <dgm:spPr/>
      <dgm:t>
        <a:bodyPr/>
        <a:lstStyle/>
        <a:p>
          <a:endParaRPr lang="en-IN"/>
        </a:p>
      </dgm:t>
    </dgm:pt>
    <dgm:pt modelId="{D98697DB-AB28-4A84-A323-0755B532E6A7}">
      <dgm:prSet phldrT="[Text]"/>
      <dgm:spPr/>
      <dgm:t>
        <a:bodyPr/>
        <a:lstStyle/>
        <a:p>
          <a:r>
            <a:rPr lang="en-US" dirty="0" err="1" smtClean="0">
              <a:latin typeface="Calibri" panose="020F0502020204030204" pitchFamily="34" charset="0"/>
              <a:cs typeface="Calibri" panose="020F0502020204030204" pitchFamily="34" charset="0"/>
            </a:rPr>
            <a:t>Scorelines</a:t>
          </a:r>
          <a:endParaRPr lang="en-I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100EB9-4301-4D17-9C70-B9E57B4DE9D4}" type="parTrans" cxnId="{211D3EF2-6A90-43C9-B317-615887AD0FB3}">
      <dgm:prSet/>
      <dgm:spPr/>
      <dgm:t>
        <a:bodyPr/>
        <a:lstStyle/>
        <a:p>
          <a:endParaRPr lang="en-IN"/>
        </a:p>
      </dgm:t>
    </dgm:pt>
    <dgm:pt modelId="{BF4994A0-E729-4CF5-B561-791E82A8F50A}" type="sibTrans" cxnId="{211D3EF2-6A90-43C9-B317-615887AD0FB3}">
      <dgm:prSet/>
      <dgm:spPr/>
      <dgm:t>
        <a:bodyPr/>
        <a:lstStyle/>
        <a:p>
          <a:endParaRPr lang="en-IN"/>
        </a:p>
      </dgm:t>
    </dgm:pt>
    <dgm:pt modelId="{5A59E513-7A39-4400-B3B5-5A1DA351CDEB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Players</a:t>
          </a:r>
          <a:endParaRPr lang="en-I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F9A6B3-9E34-46A4-A8B3-1D83C617E915}" type="parTrans" cxnId="{8CFE2FB2-DBB5-424C-A91B-50676C1FEFC6}">
      <dgm:prSet/>
      <dgm:spPr/>
      <dgm:t>
        <a:bodyPr/>
        <a:lstStyle/>
        <a:p>
          <a:endParaRPr lang="en-IN"/>
        </a:p>
      </dgm:t>
    </dgm:pt>
    <dgm:pt modelId="{06E2E74F-2397-4C4F-8F13-3EE1668533BD}" type="sibTrans" cxnId="{8CFE2FB2-DBB5-424C-A91B-50676C1FEFC6}">
      <dgm:prSet/>
      <dgm:spPr/>
      <dgm:t>
        <a:bodyPr/>
        <a:lstStyle/>
        <a:p>
          <a:endParaRPr lang="en-IN"/>
        </a:p>
      </dgm:t>
    </dgm:pt>
    <dgm:pt modelId="{7A32E5FA-8116-426D-976F-69139F0DB0CA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Stadiums</a:t>
          </a:r>
          <a:endParaRPr lang="en-I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5E7AC6-135B-4B06-9391-2F3CD207B57F}" type="parTrans" cxnId="{8D195F5F-1DB5-4B06-ADD5-AC851256F22C}">
      <dgm:prSet/>
      <dgm:spPr/>
      <dgm:t>
        <a:bodyPr/>
        <a:lstStyle/>
        <a:p>
          <a:endParaRPr lang="en-IN"/>
        </a:p>
      </dgm:t>
    </dgm:pt>
    <dgm:pt modelId="{3496827A-F4BF-4DFE-B129-E8A5EFA0CBC3}" type="sibTrans" cxnId="{8D195F5F-1DB5-4B06-ADD5-AC851256F22C}">
      <dgm:prSet/>
      <dgm:spPr/>
      <dgm:t>
        <a:bodyPr/>
        <a:lstStyle/>
        <a:p>
          <a:endParaRPr lang="en-IN"/>
        </a:p>
      </dgm:t>
    </dgm:pt>
    <dgm:pt modelId="{6B1C85BD-50BE-4285-8856-2226B872C474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Points</a:t>
          </a:r>
          <a:endParaRPr lang="en-I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758471-5D99-46D2-9E5D-96D0FD026B10}" type="parTrans" cxnId="{65469879-0063-423D-8C8D-2D65572A7F7E}">
      <dgm:prSet/>
      <dgm:spPr/>
      <dgm:t>
        <a:bodyPr/>
        <a:lstStyle/>
        <a:p>
          <a:endParaRPr lang="en-IN"/>
        </a:p>
      </dgm:t>
    </dgm:pt>
    <dgm:pt modelId="{325A36DA-5D72-474E-9971-03A94233615B}" type="sibTrans" cxnId="{65469879-0063-423D-8C8D-2D65572A7F7E}">
      <dgm:prSet/>
      <dgm:spPr/>
      <dgm:t>
        <a:bodyPr/>
        <a:lstStyle/>
        <a:p>
          <a:endParaRPr lang="en-IN"/>
        </a:p>
      </dgm:t>
    </dgm:pt>
    <dgm:pt modelId="{EEF9C8B1-C247-446C-84D0-8F08FCD0D5D2}" type="pres">
      <dgm:prSet presAssocID="{3FD08EDC-ED72-48E3-96DE-E13FC1EE745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8E70E14-D879-457A-809A-CBB57CAD6916}" type="pres">
      <dgm:prSet presAssocID="{79B4E864-1EC9-4DB3-A591-3145206B8D5F}" presName="compNode" presStyleCnt="0"/>
      <dgm:spPr/>
    </dgm:pt>
    <dgm:pt modelId="{99556B36-1FBE-4BE2-977C-FDF53E07D6ED}" type="pres">
      <dgm:prSet presAssocID="{79B4E864-1EC9-4DB3-A591-3145206B8D5F}" presName="aNode" presStyleLbl="bgShp" presStyleIdx="0" presStyleCnt="2"/>
      <dgm:spPr/>
      <dgm:t>
        <a:bodyPr/>
        <a:lstStyle/>
        <a:p>
          <a:endParaRPr lang="en-IN"/>
        </a:p>
      </dgm:t>
    </dgm:pt>
    <dgm:pt modelId="{A17CE3EF-9229-4637-B6BD-189660BE8DED}" type="pres">
      <dgm:prSet presAssocID="{79B4E864-1EC9-4DB3-A591-3145206B8D5F}" presName="textNode" presStyleLbl="bgShp" presStyleIdx="0" presStyleCnt="2"/>
      <dgm:spPr/>
      <dgm:t>
        <a:bodyPr/>
        <a:lstStyle/>
        <a:p>
          <a:endParaRPr lang="en-IN"/>
        </a:p>
      </dgm:t>
    </dgm:pt>
    <dgm:pt modelId="{5599B1FA-80F1-4794-9325-88342F9DE200}" type="pres">
      <dgm:prSet presAssocID="{79B4E864-1EC9-4DB3-A591-3145206B8D5F}" presName="compChildNode" presStyleCnt="0"/>
      <dgm:spPr/>
    </dgm:pt>
    <dgm:pt modelId="{D656BC1A-F402-4CC4-AF6A-D32BBC3AE6CD}" type="pres">
      <dgm:prSet presAssocID="{79B4E864-1EC9-4DB3-A591-3145206B8D5F}" presName="theInnerList" presStyleCnt="0"/>
      <dgm:spPr/>
    </dgm:pt>
    <dgm:pt modelId="{B4102207-26C7-4E2F-A9BB-7B1853F40CEE}" type="pres">
      <dgm:prSet presAssocID="{26835888-7951-47E7-8717-8967931540B3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A04612-A548-4849-BBCA-77824E658A74}" type="pres">
      <dgm:prSet presAssocID="{26835888-7951-47E7-8717-8967931540B3}" presName="aSpace2" presStyleCnt="0"/>
      <dgm:spPr/>
    </dgm:pt>
    <dgm:pt modelId="{DC698268-9DD9-4F54-AEE5-32015B2A97EB}" type="pres">
      <dgm:prSet presAssocID="{5A59E513-7A39-4400-B3B5-5A1DA351CDEB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8DEB65-0AB6-4838-BDA8-3644031E78AE}" type="pres">
      <dgm:prSet presAssocID="{5A59E513-7A39-4400-B3B5-5A1DA351CDEB}" presName="aSpace2" presStyleCnt="0"/>
      <dgm:spPr/>
    </dgm:pt>
    <dgm:pt modelId="{30C758B5-A8E4-4BEE-A65B-16238099DA2B}" type="pres">
      <dgm:prSet presAssocID="{66939A3F-FB6F-4229-B365-60AB6A18E7F0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304B36-B3FF-46E5-8C4D-95EEBFE020E4}" type="pres">
      <dgm:prSet presAssocID="{66939A3F-FB6F-4229-B365-60AB6A18E7F0}" presName="aSpace2" presStyleCnt="0"/>
      <dgm:spPr/>
    </dgm:pt>
    <dgm:pt modelId="{BD9A2CB0-B194-4CEC-988C-D9ACDAC3E2C8}" type="pres">
      <dgm:prSet presAssocID="{7A32E5FA-8116-426D-976F-69139F0DB0CA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ACE6E8-99E5-4604-ADF9-C5E8C60C3D63}" type="pres">
      <dgm:prSet presAssocID="{79B4E864-1EC9-4DB3-A591-3145206B8D5F}" presName="aSpace" presStyleCnt="0"/>
      <dgm:spPr/>
    </dgm:pt>
    <dgm:pt modelId="{62490471-37AA-4755-9864-633953F3DCA8}" type="pres">
      <dgm:prSet presAssocID="{118936A0-E895-4889-A35B-B3E2558A966A}" presName="compNode" presStyleCnt="0"/>
      <dgm:spPr/>
    </dgm:pt>
    <dgm:pt modelId="{8217FF21-3F94-44B0-ACC9-A3579CC15395}" type="pres">
      <dgm:prSet presAssocID="{118936A0-E895-4889-A35B-B3E2558A966A}" presName="aNode" presStyleLbl="bgShp" presStyleIdx="1" presStyleCnt="2"/>
      <dgm:spPr/>
      <dgm:t>
        <a:bodyPr/>
        <a:lstStyle/>
        <a:p>
          <a:endParaRPr lang="en-IN"/>
        </a:p>
      </dgm:t>
    </dgm:pt>
    <dgm:pt modelId="{313409D4-C26B-4917-9B43-D3A0332E79FB}" type="pres">
      <dgm:prSet presAssocID="{118936A0-E895-4889-A35B-B3E2558A966A}" presName="textNode" presStyleLbl="bgShp" presStyleIdx="1" presStyleCnt="2"/>
      <dgm:spPr/>
      <dgm:t>
        <a:bodyPr/>
        <a:lstStyle/>
        <a:p>
          <a:endParaRPr lang="en-IN"/>
        </a:p>
      </dgm:t>
    </dgm:pt>
    <dgm:pt modelId="{5F6E95D6-6672-4F67-B564-F0A2807B5C2A}" type="pres">
      <dgm:prSet presAssocID="{118936A0-E895-4889-A35B-B3E2558A966A}" presName="compChildNode" presStyleCnt="0"/>
      <dgm:spPr/>
    </dgm:pt>
    <dgm:pt modelId="{86698927-AD34-4651-9A3F-81A7E0352A48}" type="pres">
      <dgm:prSet presAssocID="{118936A0-E895-4889-A35B-B3E2558A966A}" presName="theInnerList" presStyleCnt="0"/>
      <dgm:spPr/>
    </dgm:pt>
    <dgm:pt modelId="{81AC8932-833E-47F7-A5BB-47C8A48437C4}" type="pres">
      <dgm:prSet presAssocID="{9FA941A2-0987-4658-A49A-A169E638D7ED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53F049-49D8-48E2-968C-B9ADF0C6EB51}" type="pres">
      <dgm:prSet presAssocID="{9FA941A2-0987-4658-A49A-A169E638D7ED}" presName="aSpace2" presStyleCnt="0"/>
      <dgm:spPr/>
    </dgm:pt>
    <dgm:pt modelId="{7B56759D-35B3-4669-9091-285936C4D7C9}" type="pres">
      <dgm:prSet presAssocID="{D98697DB-AB28-4A84-A323-0755B532E6A7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BC1160-D9CE-420F-A878-53DE821D5129}" type="pres">
      <dgm:prSet presAssocID="{D98697DB-AB28-4A84-A323-0755B532E6A7}" presName="aSpace2" presStyleCnt="0"/>
      <dgm:spPr/>
    </dgm:pt>
    <dgm:pt modelId="{F81E5FAB-2A7F-4CF0-AFE2-DCC34F75D623}" type="pres">
      <dgm:prSet presAssocID="{6B1C85BD-50BE-4285-8856-2226B872C474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7E79B00-DE3B-4955-A00B-2EC1C25D8580}" type="presOf" srcId="{79B4E864-1EC9-4DB3-A591-3145206B8D5F}" destId="{99556B36-1FBE-4BE2-977C-FDF53E07D6ED}" srcOrd="0" destOrd="0" presId="urn:microsoft.com/office/officeart/2005/8/layout/lProcess2"/>
    <dgm:cxn modelId="{ED9015A4-AACC-454B-B925-35F0B3B5BEF0}" srcId="{3FD08EDC-ED72-48E3-96DE-E13FC1EE7452}" destId="{79B4E864-1EC9-4DB3-A591-3145206B8D5F}" srcOrd="0" destOrd="0" parTransId="{AD0C99DE-9E81-4D43-844F-CC7B28E72CE5}" sibTransId="{E698FC90-93A4-4559-9E59-07E233F74F1B}"/>
    <dgm:cxn modelId="{29C85BEB-0369-4E00-AE56-72789EE8E554}" type="presOf" srcId="{3FD08EDC-ED72-48E3-96DE-E13FC1EE7452}" destId="{EEF9C8B1-C247-446C-84D0-8F08FCD0D5D2}" srcOrd="0" destOrd="0" presId="urn:microsoft.com/office/officeart/2005/8/layout/lProcess2"/>
    <dgm:cxn modelId="{211D3EF2-6A90-43C9-B317-615887AD0FB3}" srcId="{118936A0-E895-4889-A35B-B3E2558A966A}" destId="{D98697DB-AB28-4A84-A323-0755B532E6A7}" srcOrd="1" destOrd="0" parTransId="{16100EB9-4301-4D17-9C70-B9E57B4DE9D4}" sibTransId="{BF4994A0-E729-4CF5-B561-791E82A8F50A}"/>
    <dgm:cxn modelId="{FD8B3DB9-070F-44FE-ABC5-7E8FD8B1D32A}" type="presOf" srcId="{D98697DB-AB28-4A84-A323-0755B532E6A7}" destId="{7B56759D-35B3-4669-9091-285936C4D7C9}" srcOrd="0" destOrd="0" presId="urn:microsoft.com/office/officeart/2005/8/layout/lProcess2"/>
    <dgm:cxn modelId="{622EF7CF-8BDA-46A0-8820-73F15E05E1D3}" srcId="{79B4E864-1EC9-4DB3-A591-3145206B8D5F}" destId="{26835888-7951-47E7-8717-8967931540B3}" srcOrd="0" destOrd="0" parTransId="{D34AD646-E4DA-4258-BBDF-C6ACF8485CEC}" sibTransId="{783394C1-65E5-4766-B235-D828E089DC1E}"/>
    <dgm:cxn modelId="{B54C8D6F-5403-404C-9FC6-9135B166BAB1}" type="presOf" srcId="{5A59E513-7A39-4400-B3B5-5A1DA351CDEB}" destId="{DC698268-9DD9-4F54-AEE5-32015B2A97EB}" srcOrd="0" destOrd="0" presId="urn:microsoft.com/office/officeart/2005/8/layout/lProcess2"/>
    <dgm:cxn modelId="{2E457E13-5AA3-49F7-8E2E-38E26EF6AE30}" type="presOf" srcId="{26835888-7951-47E7-8717-8967931540B3}" destId="{B4102207-26C7-4E2F-A9BB-7B1853F40CEE}" srcOrd="0" destOrd="0" presId="urn:microsoft.com/office/officeart/2005/8/layout/lProcess2"/>
    <dgm:cxn modelId="{65469879-0063-423D-8C8D-2D65572A7F7E}" srcId="{118936A0-E895-4889-A35B-B3E2558A966A}" destId="{6B1C85BD-50BE-4285-8856-2226B872C474}" srcOrd="2" destOrd="0" parTransId="{1A758471-5D99-46D2-9E5D-96D0FD026B10}" sibTransId="{325A36DA-5D72-474E-9971-03A94233615B}"/>
    <dgm:cxn modelId="{C69A0D70-0483-4112-8A8E-1611EB4F4F03}" type="presOf" srcId="{66939A3F-FB6F-4229-B365-60AB6A18E7F0}" destId="{30C758B5-A8E4-4BEE-A65B-16238099DA2B}" srcOrd="0" destOrd="0" presId="urn:microsoft.com/office/officeart/2005/8/layout/lProcess2"/>
    <dgm:cxn modelId="{8CFE2FB2-DBB5-424C-A91B-50676C1FEFC6}" srcId="{79B4E864-1EC9-4DB3-A591-3145206B8D5F}" destId="{5A59E513-7A39-4400-B3B5-5A1DA351CDEB}" srcOrd="1" destOrd="0" parTransId="{36F9A6B3-9E34-46A4-A8B3-1D83C617E915}" sibTransId="{06E2E74F-2397-4C4F-8F13-3EE1668533BD}"/>
    <dgm:cxn modelId="{58C1DF3E-46F0-486F-B0A4-5D8AD61286D3}" type="presOf" srcId="{7A32E5FA-8116-426D-976F-69139F0DB0CA}" destId="{BD9A2CB0-B194-4CEC-988C-D9ACDAC3E2C8}" srcOrd="0" destOrd="0" presId="urn:microsoft.com/office/officeart/2005/8/layout/lProcess2"/>
    <dgm:cxn modelId="{E83EA677-3BB9-483E-9058-6E8196AF168B}" srcId="{118936A0-E895-4889-A35B-B3E2558A966A}" destId="{9FA941A2-0987-4658-A49A-A169E638D7ED}" srcOrd="0" destOrd="0" parTransId="{18196FAC-E453-4D68-91E9-95F3BB760A1B}" sibTransId="{08024B66-24A1-4BC7-AB64-8BCFB679CBBF}"/>
    <dgm:cxn modelId="{874312C0-04BC-4028-9F70-FF710F9FEAE5}" type="presOf" srcId="{118936A0-E895-4889-A35B-B3E2558A966A}" destId="{8217FF21-3F94-44B0-ACC9-A3579CC15395}" srcOrd="0" destOrd="0" presId="urn:microsoft.com/office/officeart/2005/8/layout/lProcess2"/>
    <dgm:cxn modelId="{0A3ABE2F-6E10-48E4-8DD0-178060F72603}" type="presOf" srcId="{118936A0-E895-4889-A35B-B3E2558A966A}" destId="{313409D4-C26B-4917-9B43-D3A0332E79FB}" srcOrd="1" destOrd="0" presId="urn:microsoft.com/office/officeart/2005/8/layout/lProcess2"/>
    <dgm:cxn modelId="{7985855C-41D1-4908-9101-23818C03DABF}" type="presOf" srcId="{79B4E864-1EC9-4DB3-A591-3145206B8D5F}" destId="{A17CE3EF-9229-4637-B6BD-189660BE8DED}" srcOrd="1" destOrd="0" presId="urn:microsoft.com/office/officeart/2005/8/layout/lProcess2"/>
    <dgm:cxn modelId="{FD0BB996-BE70-4C6A-A571-BDB6E89FC112}" srcId="{79B4E864-1EC9-4DB3-A591-3145206B8D5F}" destId="{66939A3F-FB6F-4229-B365-60AB6A18E7F0}" srcOrd="2" destOrd="0" parTransId="{D8B951C1-5527-4D47-AC70-9270AB7932AE}" sibTransId="{0CF6EF8A-B8B4-43CD-A635-267250EA5447}"/>
    <dgm:cxn modelId="{81E522DE-9EAA-4E7B-AAA6-D47CC3F0ACB9}" type="presOf" srcId="{6B1C85BD-50BE-4285-8856-2226B872C474}" destId="{F81E5FAB-2A7F-4CF0-AFE2-DCC34F75D623}" srcOrd="0" destOrd="0" presId="urn:microsoft.com/office/officeart/2005/8/layout/lProcess2"/>
    <dgm:cxn modelId="{441A3E00-10C5-4BBC-9514-E5864B3BB01B}" type="presOf" srcId="{9FA941A2-0987-4658-A49A-A169E638D7ED}" destId="{81AC8932-833E-47F7-A5BB-47C8A48437C4}" srcOrd="0" destOrd="0" presId="urn:microsoft.com/office/officeart/2005/8/layout/lProcess2"/>
    <dgm:cxn modelId="{4917D50A-50E8-44D7-9ACD-9DBDBFE60C96}" srcId="{3FD08EDC-ED72-48E3-96DE-E13FC1EE7452}" destId="{118936A0-E895-4889-A35B-B3E2558A966A}" srcOrd="1" destOrd="0" parTransId="{D2291019-4375-41BC-A6BB-20BEDCEF8C41}" sibTransId="{C22167A3-F600-4CDA-BA4C-0D9B3AF1F9AC}"/>
    <dgm:cxn modelId="{8D195F5F-1DB5-4B06-ADD5-AC851256F22C}" srcId="{79B4E864-1EC9-4DB3-A591-3145206B8D5F}" destId="{7A32E5FA-8116-426D-976F-69139F0DB0CA}" srcOrd="3" destOrd="0" parTransId="{995E7AC6-135B-4B06-9391-2F3CD207B57F}" sibTransId="{3496827A-F4BF-4DFE-B129-E8A5EFA0CBC3}"/>
    <dgm:cxn modelId="{3723BD79-524E-460F-9020-E23E5BCA802A}" type="presParOf" srcId="{EEF9C8B1-C247-446C-84D0-8F08FCD0D5D2}" destId="{38E70E14-D879-457A-809A-CBB57CAD6916}" srcOrd="0" destOrd="0" presId="urn:microsoft.com/office/officeart/2005/8/layout/lProcess2"/>
    <dgm:cxn modelId="{6312C66C-64D2-4C80-B1F8-C9DAE8EAAD4A}" type="presParOf" srcId="{38E70E14-D879-457A-809A-CBB57CAD6916}" destId="{99556B36-1FBE-4BE2-977C-FDF53E07D6ED}" srcOrd="0" destOrd="0" presId="urn:microsoft.com/office/officeart/2005/8/layout/lProcess2"/>
    <dgm:cxn modelId="{766DD1B2-C6BB-44C7-92BA-FA312794569C}" type="presParOf" srcId="{38E70E14-D879-457A-809A-CBB57CAD6916}" destId="{A17CE3EF-9229-4637-B6BD-189660BE8DED}" srcOrd="1" destOrd="0" presId="urn:microsoft.com/office/officeart/2005/8/layout/lProcess2"/>
    <dgm:cxn modelId="{673EE307-0062-433A-922B-94A259048BF4}" type="presParOf" srcId="{38E70E14-D879-457A-809A-CBB57CAD6916}" destId="{5599B1FA-80F1-4794-9325-88342F9DE200}" srcOrd="2" destOrd="0" presId="urn:microsoft.com/office/officeart/2005/8/layout/lProcess2"/>
    <dgm:cxn modelId="{E99B2EB6-FE49-4F03-904E-C6C104821076}" type="presParOf" srcId="{5599B1FA-80F1-4794-9325-88342F9DE200}" destId="{D656BC1A-F402-4CC4-AF6A-D32BBC3AE6CD}" srcOrd="0" destOrd="0" presId="urn:microsoft.com/office/officeart/2005/8/layout/lProcess2"/>
    <dgm:cxn modelId="{F1EAE6CA-9A35-4717-9331-A9DD75846A14}" type="presParOf" srcId="{D656BC1A-F402-4CC4-AF6A-D32BBC3AE6CD}" destId="{B4102207-26C7-4E2F-A9BB-7B1853F40CEE}" srcOrd="0" destOrd="0" presId="urn:microsoft.com/office/officeart/2005/8/layout/lProcess2"/>
    <dgm:cxn modelId="{F15FC765-1D05-48B4-9A57-210AC3463250}" type="presParOf" srcId="{D656BC1A-F402-4CC4-AF6A-D32BBC3AE6CD}" destId="{C4A04612-A548-4849-BBCA-77824E658A74}" srcOrd="1" destOrd="0" presId="urn:microsoft.com/office/officeart/2005/8/layout/lProcess2"/>
    <dgm:cxn modelId="{B7993D89-9018-43E2-BC16-D4185A7267C4}" type="presParOf" srcId="{D656BC1A-F402-4CC4-AF6A-D32BBC3AE6CD}" destId="{DC698268-9DD9-4F54-AEE5-32015B2A97EB}" srcOrd="2" destOrd="0" presId="urn:microsoft.com/office/officeart/2005/8/layout/lProcess2"/>
    <dgm:cxn modelId="{83D82F6A-9528-408A-A1D2-E12CF0E995E8}" type="presParOf" srcId="{D656BC1A-F402-4CC4-AF6A-D32BBC3AE6CD}" destId="{1C8DEB65-0AB6-4838-BDA8-3644031E78AE}" srcOrd="3" destOrd="0" presId="urn:microsoft.com/office/officeart/2005/8/layout/lProcess2"/>
    <dgm:cxn modelId="{8F96CD6B-B99E-4316-B4AA-556D11E0B4A1}" type="presParOf" srcId="{D656BC1A-F402-4CC4-AF6A-D32BBC3AE6CD}" destId="{30C758B5-A8E4-4BEE-A65B-16238099DA2B}" srcOrd="4" destOrd="0" presId="urn:microsoft.com/office/officeart/2005/8/layout/lProcess2"/>
    <dgm:cxn modelId="{34908952-BD53-44A7-B8FD-267840802276}" type="presParOf" srcId="{D656BC1A-F402-4CC4-AF6A-D32BBC3AE6CD}" destId="{85304B36-B3FF-46E5-8C4D-95EEBFE020E4}" srcOrd="5" destOrd="0" presId="urn:microsoft.com/office/officeart/2005/8/layout/lProcess2"/>
    <dgm:cxn modelId="{B4BBB87B-D95C-4C10-8BFB-93B978EE8E6D}" type="presParOf" srcId="{D656BC1A-F402-4CC4-AF6A-D32BBC3AE6CD}" destId="{BD9A2CB0-B194-4CEC-988C-D9ACDAC3E2C8}" srcOrd="6" destOrd="0" presId="urn:microsoft.com/office/officeart/2005/8/layout/lProcess2"/>
    <dgm:cxn modelId="{0F85960E-840C-4466-85B9-6E45E496BE6D}" type="presParOf" srcId="{EEF9C8B1-C247-446C-84D0-8F08FCD0D5D2}" destId="{23ACE6E8-99E5-4604-ADF9-C5E8C60C3D63}" srcOrd="1" destOrd="0" presId="urn:microsoft.com/office/officeart/2005/8/layout/lProcess2"/>
    <dgm:cxn modelId="{3AB48ACF-4035-4619-A890-484591A75B92}" type="presParOf" srcId="{EEF9C8B1-C247-446C-84D0-8F08FCD0D5D2}" destId="{62490471-37AA-4755-9864-633953F3DCA8}" srcOrd="2" destOrd="0" presId="urn:microsoft.com/office/officeart/2005/8/layout/lProcess2"/>
    <dgm:cxn modelId="{3BD856FA-9803-4F4F-BF5D-F0A526D83062}" type="presParOf" srcId="{62490471-37AA-4755-9864-633953F3DCA8}" destId="{8217FF21-3F94-44B0-ACC9-A3579CC15395}" srcOrd="0" destOrd="0" presId="urn:microsoft.com/office/officeart/2005/8/layout/lProcess2"/>
    <dgm:cxn modelId="{077C1893-8550-4ADF-8210-5060503A8159}" type="presParOf" srcId="{62490471-37AA-4755-9864-633953F3DCA8}" destId="{313409D4-C26B-4917-9B43-D3A0332E79FB}" srcOrd="1" destOrd="0" presId="urn:microsoft.com/office/officeart/2005/8/layout/lProcess2"/>
    <dgm:cxn modelId="{00756483-16B7-4956-8FA4-80A9EF7BECA0}" type="presParOf" srcId="{62490471-37AA-4755-9864-633953F3DCA8}" destId="{5F6E95D6-6672-4F67-B564-F0A2807B5C2A}" srcOrd="2" destOrd="0" presId="urn:microsoft.com/office/officeart/2005/8/layout/lProcess2"/>
    <dgm:cxn modelId="{7B0D39A2-E4E0-4ED2-AFAB-9E4C49C58C36}" type="presParOf" srcId="{5F6E95D6-6672-4F67-B564-F0A2807B5C2A}" destId="{86698927-AD34-4651-9A3F-81A7E0352A48}" srcOrd="0" destOrd="0" presId="urn:microsoft.com/office/officeart/2005/8/layout/lProcess2"/>
    <dgm:cxn modelId="{AA4AA6BF-515F-4819-9E47-66D79BCD1AB5}" type="presParOf" srcId="{86698927-AD34-4651-9A3F-81A7E0352A48}" destId="{81AC8932-833E-47F7-A5BB-47C8A48437C4}" srcOrd="0" destOrd="0" presId="urn:microsoft.com/office/officeart/2005/8/layout/lProcess2"/>
    <dgm:cxn modelId="{C1D54856-889B-4B61-9541-5FED766756D0}" type="presParOf" srcId="{86698927-AD34-4651-9A3F-81A7E0352A48}" destId="{B753F049-49D8-48E2-968C-B9ADF0C6EB51}" srcOrd="1" destOrd="0" presId="urn:microsoft.com/office/officeart/2005/8/layout/lProcess2"/>
    <dgm:cxn modelId="{08D43D11-1165-46E9-8A40-DAFCE7E7EE55}" type="presParOf" srcId="{86698927-AD34-4651-9A3F-81A7E0352A48}" destId="{7B56759D-35B3-4669-9091-285936C4D7C9}" srcOrd="2" destOrd="0" presId="urn:microsoft.com/office/officeart/2005/8/layout/lProcess2"/>
    <dgm:cxn modelId="{18707AA1-A6AD-4B04-960F-8610CFCA1F69}" type="presParOf" srcId="{86698927-AD34-4651-9A3F-81A7E0352A48}" destId="{B4BC1160-D9CE-420F-A878-53DE821D5129}" srcOrd="3" destOrd="0" presId="urn:microsoft.com/office/officeart/2005/8/layout/lProcess2"/>
    <dgm:cxn modelId="{C35BD9A6-A291-4ED2-BCB8-B82E924E71A8}" type="presParOf" srcId="{86698927-AD34-4651-9A3F-81A7E0352A48}" destId="{F81E5FAB-2A7F-4CF0-AFE2-DCC34F75D62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D5444C-2CD4-46C7-9FCD-00D9C293E4FA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C3D6916E-B1AA-4885-B70E-9925BC78C6E4}">
      <dgm:prSet phldrT="[Text]" custT="1"/>
      <dgm:spPr/>
      <dgm:t>
        <a:bodyPr/>
        <a:lstStyle/>
        <a:p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>Domain Constraints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1DF160-EC8C-43A5-B9FE-3E2082C23004}" type="parTrans" cxnId="{C100AF4F-0FF8-4C87-9636-9B9FD8A887B5}">
      <dgm:prSet/>
      <dgm:spPr/>
      <dgm:t>
        <a:bodyPr/>
        <a:lstStyle/>
        <a:p>
          <a:endParaRPr lang="en-IN"/>
        </a:p>
      </dgm:t>
    </dgm:pt>
    <dgm:pt modelId="{0DD8F816-280D-468A-8D0F-9F148ED2C0FC}" type="sibTrans" cxnId="{C100AF4F-0FF8-4C87-9636-9B9FD8A887B5}">
      <dgm:prSet/>
      <dgm:spPr/>
      <dgm:t>
        <a:bodyPr/>
        <a:lstStyle/>
        <a:p>
          <a:endParaRPr lang="en-IN"/>
        </a:p>
      </dgm:t>
    </dgm:pt>
    <dgm:pt modelId="{34805732-64B1-48CD-822F-2B116E51DBCF}">
      <dgm:prSet phldrT="[Text]" custT="1"/>
      <dgm:spPr/>
      <dgm:t>
        <a:bodyPr/>
        <a:lstStyle/>
        <a:p>
          <a:r>
            <a:rPr lang="en-IN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IN" sz="2000" dirty="0" smtClean="0">
              <a:latin typeface="Calibri" panose="020F0502020204030204" pitchFamily="34" charset="0"/>
              <a:cs typeface="Calibri" panose="020F0502020204030204" pitchFamily="34" charset="0"/>
            </a:rPr>
            <a:t>	        INTEGER PRIMARY KEY</a:t>
          </a:r>
          <a:endParaRPr lang="en-IN" sz="2000" dirty="0"/>
        </a:p>
      </dgm:t>
    </dgm:pt>
    <dgm:pt modelId="{8BE35003-57C3-4403-B1DE-F9B98F0A70E9}" type="parTrans" cxnId="{05CE6555-E441-4B26-8020-D974D0046F7F}">
      <dgm:prSet/>
      <dgm:spPr/>
      <dgm:t>
        <a:bodyPr/>
        <a:lstStyle/>
        <a:p>
          <a:endParaRPr lang="en-IN"/>
        </a:p>
      </dgm:t>
    </dgm:pt>
    <dgm:pt modelId="{DEB8EDCD-7229-49E5-A01D-47C94229F6A0}" type="sibTrans" cxnId="{05CE6555-E441-4B26-8020-D974D0046F7F}">
      <dgm:prSet/>
      <dgm:spPr/>
      <dgm:t>
        <a:bodyPr/>
        <a:lstStyle/>
        <a:p>
          <a:endParaRPr lang="en-IN"/>
        </a:p>
      </dgm:t>
    </dgm:pt>
    <dgm:pt modelId="{DEB95D5D-4A13-46D9-9782-02B27620A626}">
      <dgm:prSet custT="1"/>
      <dgm:spPr/>
      <dgm:t>
        <a:bodyPr/>
        <a:lstStyle/>
        <a:p>
          <a:r>
            <a:rPr lang="en-IN" sz="2000" dirty="0" smtClean="0">
              <a:latin typeface="Calibri" panose="020F0502020204030204" pitchFamily="34" charset="0"/>
              <a:cs typeface="Calibri" panose="020F0502020204030204" pitchFamily="34" charset="0"/>
            </a:rPr>
            <a:t>Name	 	        VARCHAR(10)</a:t>
          </a:r>
        </a:p>
      </dgm:t>
    </dgm:pt>
    <dgm:pt modelId="{4544617B-1787-478A-B5C0-5029B1BABA11}" type="parTrans" cxnId="{97C79393-DB23-4588-B684-19B2E8FCDA1B}">
      <dgm:prSet/>
      <dgm:spPr/>
      <dgm:t>
        <a:bodyPr/>
        <a:lstStyle/>
        <a:p>
          <a:endParaRPr lang="en-IN"/>
        </a:p>
      </dgm:t>
    </dgm:pt>
    <dgm:pt modelId="{B96CD2A3-90BA-4C9B-A01C-1D03065DCA3C}" type="sibTrans" cxnId="{97C79393-DB23-4588-B684-19B2E8FCDA1B}">
      <dgm:prSet/>
      <dgm:spPr/>
      <dgm:t>
        <a:bodyPr/>
        <a:lstStyle/>
        <a:p>
          <a:endParaRPr lang="en-IN"/>
        </a:p>
      </dgm:t>
    </dgm:pt>
    <dgm:pt modelId="{F76D2E59-AE88-4A6A-8B1D-D915094407BD}">
      <dgm:prSet custT="1"/>
      <dgm:spPr/>
      <dgm:t>
        <a:bodyPr/>
        <a:lstStyle/>
        <a:p>
          <a:r>
            <a:rPr lang="en-US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Year_Established</a:t>
          </a:r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     INTEGER</a:t>
          </a:r>
          <a:endParaRPr lang="en-IN" sz="2000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2A9FB3-0D73-4A31-A4C3-A9FAAA5BFBBA}" type="parTrans" cxnId="{25A1740E-2211-454A-A951-A55A25F87E81}">
      <dgm:prSet/>
      <dgm:spPr/>
      <dgm:t>
        <a:bodyPr/>
        <a:lstStyle/>
        <a:p>
          <a:endParaRPr lang="en-IN"/>
        </a:p>
      </dgm:t>
    </dgm:pt>
    <dgm:pt modelId="{4482A9F0-FFCA-40F2-944C-D131CD3B9BC7}" type="sibTrans" cxnId="{25A1740E-2211-454A-A951-A55A25F87E81}">
      <dgm:prSet/>
      <dgm:spPr/>
      <dgm:t>
        <a:bodyPr/>
        <a:lstStyle/>
        <a:p>
          <a:endParaRPr lang="en-IN"/>
        </a:p>
      </dgm:t>
    </dgm:pt>
    <dgm:pt modelId="{2A1B2811-EBE5-47D5-A515-40C0477CB96B}" type="pres">
      <dgm:prSet presAssocID="{53D5444C-2CD4-46C7-9FCD-00D9C293E4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7B67337-6F67-43A2-94D5-438893356CB7}" type="pres">
      <dgm:prSet presAssocID="{C3D6916E-B1AA-4885-B70E-9925BC78C6E4}" presName="composite" presStyleCnt="0"/>
      <dgm:spPr/>
    </dgm:pt>
    <dgm:pt modelId="{FCAF44C8-208C-4F7E-B78A-176FCF8564B1}" type="pres">
      <dgm:prSet presAssocID="{C3D6916E-B1AA-4885-B70E-9925BC78C6E4}" presName="parTx" presStyleLbl="alignNode1" presStyleIdx="0" presStyleCnt="1" custLinFactNeighborX="-7820" custLinFactNeighborY="-270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BE1BBA-1D11-439C-A381-068A56F4AF36}" type="pres">
      <dgm:prSet presAssocID="{C3D6916E-B1AA-4885-B70E-9925BC78C6E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853E2E0-B9D2-4812-AC9E-161DCE8D8C4E}" type="presOf" srcId="{53D5444C-2CD4-46C7-9FCD-00D9C293E4FA}" destId="{2A1B2811-EBE5-47D5-A515-40C0477CB96B}" srcOrd="0" destOrd="0" presId="urn:microsoft.com/office/officeart/2005/8/layout/hList1"/>
    <dgm:cxn modelId="{97C79393-DB23-4588-B684-19B2E8FCDA1B}" srcId="{C3D6916E-B1AA-4885-B70E-9925BC78C6E4}" destId="{DEB95D5D-4A13-46D9-9782-02B27620A626}" srcOrd="1" destOrd="0" parTransId="{4544617B-1787-478A-B5C0-5029B1BABA11}" sibTransId="{B96CD2A3-90BA-4C9B-A01C-1D03065DCA3C}"/>
    <dgm:cxn modelId="{ACC5A02D-1077-42BF-A43E-F3F266950385}" type="presOf" srcId="{C3D6916E-B1AA-4885-B70E-9925BC78C6E4}" destId="{FCAF44C8-208C-4F7E-B78A-176FCF8564B1}" srcOrd="0" destOrd="0" presId="urn:microsoft.com/office/officeart/2005/8/layout/hList1"/>
    <dgm:cxn modelId="{ADA231AC-6C7B-44BF-A73C-E80CB118BE59}" type="presOf" srcId="{34805732-64B1-48CD-822F-2B116E51DBCF}" destId="{2BBE1BBA-1D11-439C-A381-068A56F4AF36}" srcOrd="0" destOrd="0" presId="urn:microsoft.com/office/officeart/2005/8/layout/hList1"/>
    <dgm:cxn modelId="{722EC2C3-4EED-4C69-A4B0-F3B001606B9E}" type="presOf" srcId="{F76D2E59-AE88-4A6A-8B1D-D915094407BD}" destId="{2BBE1BBA-1D11-439C-A381-068A56F4AF36}" srcOrd="0" destOrd="2" presId="urn:microsoft.com/office/officeart/2005/8/layout/hList1"/>
    <dgm:cxn modelId="{05CE6555-E441-4B26-8020-D974D0046F7F}" srcId="{C3D6916E-B1AA-4885-B70E-9925BC78C6E4}" destId="{34805732-64B1-48CD-822F-2B116E51DBCF}" srcOrd="0" destOrd="0" parTransId="{8BE35003-57C3-4403-B1DE-F9B98F0A70E9}" sibTransId="{DEB8EDCD-7229-49E5-A01D-47C94229F6A0}"/>
    <dgm:cxn modelId="{C100AF4F-0FF8-4C87-9636-9B9FD8A887B5}" srcId="{53D5444C-2CD4-46C7-9FCD-00D9C293E4FA}" destId="{C3D6916E-B1AA-4885-B70E-9925BC78C6E4}" srcOrd="0" destOrd="0" parTransId="{111DF160-EC8C-43A5-B9FE-3E2082C23004}" sibTransId="{0DD8F816-280D-468A-8D0F-9F148ED2C0FC}"/>
    <dgm:cxn modelId="{D4B1925C-7913-4B78-B3B9-A06A956D0436}" type="presOf" srcId="{DEB95D5D-4A13-46D9-9782-02B27620A626}" destId="{2BBE1BBA-1D11-439C-A381-068A56F4AF36}" srcOrd="0" destOrd="1" presId="urn:microsoft.com/office/officeart/2005/8/layout/hList1"/>
    <dgm:cxn modelId="{25A1740E-2211-454A-A951-A55A25F87E81}" srcId="{C3D6916E-B1AA-4885-B70E-9925BC78C6E4}" destId="{F76D2E59-AE88-4A6A-8B1D-D915094407BD}" srcOrd="2" destOrd="0" parTransId="{ED2A9FB3-0D73-4A31-A4C3-A9FAAA5BFBBA}" sibTransId="{4482A9F0-FFCA-40F2-944C-D131CD3B9BC7}"/>
    <dgm:cxn modelId="{6A22E807-8101-422C-8B23-160A19CE6EF5}" type="presParOf" srcId="{2A1B2811-EBE5-47D5-A515-40C0477CB96B}" destId="{37B67337-6F67-43A2-94D5-438893356CB7}" srcOrd="0" destOrd="0" presId="urn:microsoft.com/office/officeart/2005/8/layout/hList1"/>
    <dgm:cxn modelId="{0690E906-FB37-41DA-8BCD-2E7118EEA184}" type="presParOf" srcId="{37B67337-6F67-43A2-94D5-438893356CB7}" destId="{FCAF44C8-208C-4F7E-B78A-176FCF8564B1}" srcOrd="0" destOrd="0" presId="urn:microsoft.com/office/officeart/2005/8/layout/hList1"/>
    <dgm:cxn modelId="{2A115FEC-A482-49A8-B7D1-4CA63A4E3C64}" type="presParOf" srcId="{37B67337-6F67-43A2-94D5-438893356CB7}" destId="{2BBE1BBA-1D11-439C-A381-068A56F4AF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5444C-2CD4-46C7-9FCD-00D9C293E4FA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C3D6916E-B1AA-4885-B70E-9925BC78C6E4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Domain Constraints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1DF160-EC8C-43A5-B9FE-3E2082C23004}" type="parTrans" cxnId="{C100AF4F-0FF8-4C87-9636-9B9FD8A887B5}">
      <dgm:prSet/>
      <dgm:spPr/>
      <dgm:t>
        <a:bodyPr/>
        <a:lstStyle/>
        <a:p>
          <a:endParaRPr lang="en-IN"/>
        </a:p>
      </dgm:t>
    </dgm:pt>
    <dgm:pt modelId="{0DD8F816-280D-468A-8D0F-9F148ED2C0FC}" type="sibTrans" cxnId="{C100AF4F-0FF8-4C87-9636-9B9FD8A887B5}">
      <dgm:prSet/>
      <dgm:spPr/>
      <dgm:t>
        <a:bodyPr/>
        <a:lstStyle/>
        <a:p>
          <a:endParaRPr lang="en-IN"/>
        </a:p>
      </dgm:t>
    </dgm:pt>
    <dgm:pt modelId="{34805732-64B1-48CD-822F-2B116E51DBCF}">
      <dgm:prSet phldrT="[Text]" custT="1"/>
      <dgm:spPr/>
      <dgm:t>
        <a:bodyPr/>
        <a:lstStyle/>
        <a:p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Coach_ID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 	INTEGER PRIMARY KEY,
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F_Name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 	VARCHAR(20),
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L_Name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 	VARCHAR(20),
Age 		INTEGER,
Salary 		NUMERIC(8,0),
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Year_Hired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 	NUMERIC(4,0),
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 	INTEGER,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BE35003-57C3-4403-B1DE-F9B98F0A70E9}" type="parTrans" cxnId="{05CE6555-E441-4B26-8020-D974D0046F7F}">
      <dgm:prSet/>
      <dgm:spPr/>
      <dgm:t>
        <a:bodyPr/>
        <a:lstStyle/>
        <a:p>
          <a:endParaRPr lang="en-IN"/>
        </a:p>
      </dgm:t>
    </dgm:pt>
    <dgm:pt modelId="{DEB8EDCD-7229-49E5-A01D-47C94229F6A0}" type="sibTrans" cxnId="{05CE6555-E441-4B26-8020-D974D0046F7F}">
      <dgm:prSet/>
      <dgm:spPr/>
      <dgm:t>
        <a:bodyPr/>
        <a:lstStyle/>
        <a:p>
          <a:endParaRPr lang="en-IN"/>
        </a:p>
      </dgm:t>
    </dgm:pt>
    <dgm:pt modelId="{2A1B2811-EBE5-47D5-A515-40C0477CB96B}" type="pres">
      <dgm:prSet presAssocID="{53D5444C-2CD4-46C7-9FCD-00D9C293E4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7B67337-6F67-43A2-94D5-438893356CB7}" type="pres">
      <dgm:prSet presAssocID="{C3D6916E-B1AA-4885-B70E-9925BC78C6E4}" presName="composite" presStyleCnt="0"/>
      <dgm:spPr/>
    </dgm:pt>
    <dgm:pt modelId="{FCAF44C8-208C-4F7E-B78A-176FCF8564B1}" type="pres">
      <dgm:prSet presAssocID="{C3D6916E-B1AA-4885-B70E-9925BC78C6E4}" presName="parTx" presStyleLbl="alignNode1" presStyleIdx="0" presStyleCnt="1" custLinFactNeighborX="-20347" custLinFactNeighborY="-147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BE1BBA-1D11-439C-A381-068A56F4AF36}" type="pres">
      <dgm:prSet presAssocID="{C3D6916E-B1AA-4885-B70E-9925BC78C6E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5877572-995F-4F5E-B978-0431639EC143}" type="presOf" srcId="{34805732-64B1-48CD-822F-2B116E51DBCF}" destId="{2BBE1BBA-1D11-439C-A381-068A56F4AF36}" srcOrd="0" destOrd="0" presId="urn:microsoft.com/office/officeart/2005/8/layout/hList1"/>
    <dgm:cxn modelId="{05CE6555-E441-4B26-8020-D974D0046F7F}" srcId="{C3D6916E-B1AA-4885-B70E-9925BC78C6E4}" destId="{34805732-64B1-48CD-822F-2B116E51DBCF}" srcOrd="0" destOrd="0" parTransId="{8BE35003-57C3-4403-B1DE-F9B98F0A70E9}" sibTransId="{DEB8EDCD-7229-49E5-A01D-47C94229F6A0}"/>
    <dgm:cxn modelId="{3BE82D4D-E8E8-4981-8D8C-8B510C89A09A}" type="presOf" srcId="{53D5444C-2CD4-46C7-9FCD-00D9C293E4FA}" destId="{2A1B2811-EBE5-47D5-A515-40C0477CB96B}" srcOrd="0" destOrd="0" presId="urn:microsoft.com/office/officeart/2005/8/layout/hList1"/>
    <dgm:cxn modelId="{C100AF4F-0FF8-4C87-9636-9B9FD8A887B5}" srcId="{53D5444C-2CD4-46C7-9FCD-00D9C293E4FA}" destId="{C3D6916E-B1AA-4885-B70E-9925BC78C6E4}" srcOrd="0" destOrd="0" parTransId="{111DF160-EC8C-43A5-B9FE-3E2082C23004}" sibTransId="{0DD8F816-280D-468A-8D0F-9F148ED2C0FC}"/>
    <dgm:cxn modelId="{20D938BF-FE53-4D96-A1F1-D2CD80AB4ED4}" type="presOf" srcId="{C3D6916E-B1AA-4885-B70E-9925BC78C6E4}" destId="{FCAF44C8-208C-4F7E-B78A-176FCF8564B1}" srcOrd="0" destOrd="0" presId="urn:microsoft.com/office/officeart/2005/8/layout/hList1"/>
    <dgm:cxn modelId="{1CD5EB54-835E-43A2-8F49-24CED8B3B911}" type="presParOf" srcId="{2A1B2811-EBE5-47D5-A515-40C0477CB96B}" destId="{37B67337-6F67-43A2-94D5-438893356CB7}" srcOrd="0" destOrd="0" presId="urn:microsoft.com/office/officeart/2005/8/layout/hList1"/>
    <dgm:cxn modelId="{CD5D2080-BDD2-4675-B7D3-04CD84AB209C}" type="presParOf" srcId="{37B67337-6F67-43A2-94D5-438893356CB7}" destId="{FCAF44C8-208C-4F7E-B78A-176FCF8564B1}" srcOrd="0" destOrd="0" presId="urn:microsoft.com/office/officeart/2005/8/layout/hList1"/>
    <dgm:cxn modelId="{121599C7-7FC7-47BF-9038-11DB3A1FF4E3}" type="presParOf" srcId="{37B67337-6F67-43A2-94D5-438893356CB7}" destId="{2BBE1BBA-1D11-439C-A381-068A56F4AF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910943-C727-4A48-A634-31C098544B1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627E31C-C5B4-484A-8538-44FEA623F9C0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Referential Integrity Constraints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59C24E-5B5C-480B-9005-5A3E93AE35E3}" type="parTrans" cxnId="{0528838B-FB00-40F7-88BC-3BF28BD30052}">
      <dgm:prSet/>
      <dgm:spPr/>
      <dgm:t>
        <a:bodyPr/>
        <a:lstStyle/>
        <a:p>
          <a:endParaRPr lang="en-IN"/>
        </a:p>
      </dgm:t>
    </dgm:pt>
    <dgm:pt modelId="{9B84CF0F-69AE-49F0-A225-BA0D5198C572}" type="sibTrans" cxnId="{0528838B-FB00-40F7-88BC-3BF28BD30052}">
      <dgm:prSet/>
      <dgm:spPr/>
      <dgm:t>
        <a:bodyPr/>
        <a:lstStyle/>
        <a:p>
          <a:endParaRPr lang="en-IN"/>
        </a:p>
      </dgm:t>
    </dgm:pt>
    <dgm:pt modelId="{E3A9746C-B4E8-425D-957A-BC11913865E3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FOREIGN KEY (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) REFERENCES Team (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0E49F6-6891-41C0-82BB-D35C711EDDA3}" type="parTrans" cxnId="{5DA63C26-97F7-4596-91B4-B09D6462BC73}">
      <dgm:prSet/>
      <dgm:spPr/>
      <dgm:t>
        <a:bodyPr/>
        <a:lstStyle/>
        <a:p>
          <a:endParaRPr lang="en-IN"/>
        </a:p>
      </dgm:t>
    </dgm:pt>
    <dgm:pt modelId="{CDB3B8A3-0F9C-42C5-B33E-2B57DD95FB2A}" type="sibTrans" cxnId="{5DA63C26-97F7-4596-91B4-B09D6462BC73}">
      <dgm:prSet/>
      <dgm:spPr/>
      <dgm:t>
        <a:bodyPr/>
        <a:lstStyle/>
        <a:p>
          <a:endParaRPr lang="en-IN"/>
        </a:p>
      </dgm:t>
    </dgm:pt>
    <dgm:pt modelId="{07A87A42-B35A-4075-AD79-EF4A832717EB}" type="pres">
      <dgm:prSet presAssocID="{40910943-C727-4A48-A634-31C098544B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0ACCCD1-4D4F-4FBC-BA72-DEC6D8A0E87B}" type="pres">
      <dgm:prSet presAssocID="{4627E31C-C5B4-484A-8538-44FEA623F9C0}" presName="composite" presStyleCnt="0"/>
      <dgm:spPr/>
    </dgm:pt>
    <dgm:pt modelId="{F06BF6D7-3999-4EF1-942A-662859E6D32D}" type="pres">
      <dgm:prSet presAssocID="{4627E31C-C5B4-484A-8538-44FEA623F9C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2E6FAC-04CA-4D3D-BD5A-C9A3428C8630}" type="pres">
      <dgm:prSet presAssocID="{4627E31C-C5B4-484A-8538-44FEA623F9C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BA38DE-BD46-4894-BEA7-2700CFBF398C}" type="presOf" srcId="{4627E31C-C5B4-484A-8538-44FEA623F9C0}" destId="{F06BF6D7-3999-4EF1-942A-662859E6D32D}" srcOrd="0" destOrd="0" presId="urn:microsoft.com/office/officeart/2005/8/layout/hList1"/>
    <dgm:cxn modelId="{DE49398D-CBEC-44B2-8FD6-DBCADDA5E884}" type="presOf" srcId="{40910943-C727-4A48-A634-31C098544B11}" destId="{07A87A42-B35A-4075-AD79-EF4A832717EB}" srcOrd="0" destOrd="0" presId="urn:microsoft.com/office/officeart/2005/8/layout/hList1"/>
    <dgm:cxn modelId="{5DA63C26-97F7-4596-91B4-B09D6462BC73}" srcId="{4627E31C-C5B4-484A-8538-44FEA623F9C0}" destId="{E3A9746C-B4E8-425D-957A-BC11913865E3}" srcOrd="0" destOrd="0" parTransId="{A30E49F6-6891-41C0-82BB-D35C711EDDA3}" sibTransId="{CDB3B8A3-0F9C-42C5-B33E-2B57DD95FB2A}"/>
    <dgm:cxn modelId="{0528838B-FB00-40F7-88BC-3BF28BD30052}" srcId="{40910943-C727-4A48-A634-31C098544B11}" destId="{4627E31C-C5B4-484A-8538-44FEA623F9C0}" srcOrd="0" destOrd="0" parTransId="{3959C24E-5B5C-480B-9005-5A3E93AE35E3}" sibTransId="{9B84CF0F-69AE-49F0-A225-BA0D5198C572}"/>
    <dgm:cxn modelId="{FE4A512B-4656-454F-B6AD-4C99472425D4}" type="presOf" srcId="{E3A9746C-B4E8-425D-957A-BC11913865E3}" destId="{E42E6FAC-04CA-4D3D-BD5A-C9A3428C8630}" srcOrd="0" destOrd="0" presId="urn:microsoft.com/office/officeart/2005/8/layout/hList1"/>
    <dgm:cxn modelId="{1A2A8493-2720-49A7-A51F-A7FD1872C4DF}" type="presParOf" srcId="{07A87A42-B35A-4075-AD79-EF4A832717EB}" destId="{90ACCCD1-4D4F-4FBC-BA72-DEC6D8A0E87B}" srcOrd="0" destOrd="0" presId="urn:microsoft.com/office/officeart/2005/8/layout/hList1"/>
    <dgm:cxn modelId="{F03CADCB-7A72-4F1B-AF85-46241E63D3CF}" type="presParOf" srcId="{90ACCCD1-4D4F-4FBC-BA72-DEC6D8A0E87B}" destId="{F06BF6D7-3999-4EF1-942A-662859E6D32D}" srcOrd="0" destOrd="0" presId="urn:microsoft.com/office/officeart/2005/8/layout/hList1"/>
    <dgm:cxn modelId="{5DC37B18-092B-4ACD-A0DE-DC909BA1FBE4}" type="presParOf" srcId="{90ACCCD1-4D4F-4FBC-BA72-DEC6D8A0E87B}" destId="{E42E6FAC-04CA-4D3D-BD5A-C9A3428C86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D5444C-2CD4-46C7-9FCD-00D9C293E4FA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C3D6916E-B1AA-4885-B70E-9925BC78C6E4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Domain Constraints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1DF160-EC8C-43A5-B9FE-3E2082C23004}" type="parTrans" cxnId="{C100AF4F-0FF8-4C87-9636-9B9FD8A887B5}">
      <dgm:prSet/>
      <dgm:spPr/>
      <dgm:t>
        <a:bodyPr/>
        <a:lstStyle/>
        <a:p>
          <a:endParaRPr lang="en-IN"/>
        </a:p>
      </dgm:t>
    </dgm:pt>
    <dgm:pt modelId="{0DD8F816-280D-468A-8D0F-9F148ED2C0FC}" type="sibTrans" cxnId="{C100AF4F-0FF8-4C87-9636-9B9FD8A887B5}">
      <dgm:prSet/>
      <dgm:spPr/>
      <dgm:t>
        <a:bodyPr/>
        <a:lstStyle/>
        <a:p>
          <a:endParaRPr lang="en-IN"/>
        </a:p>
      </dgm:t>
    </dgm:pt>
    <dgm:pt modelId="{34805732-64B1-48CD-822F-2B116E51DBCF}">
      <dgm:prSet phldrT="[Text]" custT="1"/>
      <dgm:spPr/>
      <dgm:t>
        <a:bodyPr/>
        <a:lstStyle/>
        <a:p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Player_ID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 	INTEGER PRIMARY KEY,
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F_Name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 	VARCHAR(20),
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L_Name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 	VARCHAR(20),
Age 		INTEGER,
Salary 		NUMERIC(8,0),
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Positon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 	VARCHAR(20),
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 	INTEGER,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BE35003-57C3-4403-B1DE-F9B98F0A70E9}" type="parTrans" cxnId="{05CE6555-E441-4B26-8020-D974D0046F7F}">
      <dgm:prSet/>
      <dgm:spPr/>
      <dgm:t>
        <a:bodyPr/>
        <a:lstStyle/>
        <a:p>
          <a:endParaRPr lang="en-IN"/>
        </a:p>
      </dgm:t>
    </dgm:pt>
    <dgm:pt modelId="{DEB8EDCD-7229-49E5-A01D-47C94229F6A0}" type="sibTrans" cxnId="{05CE6555-E441-4B26-8020-D974D0046F7F}">
      <dgm:prSet/>
      <dgm:spPr/>
      <dgm:t>
        <a:bodyPr/>
        <a:lstStyle/>
        <a:p>
          <a:endParaRPr lang="en-IN"/>
        </a:p>
      </dgm:t>
    </dgm:pt>
    <dgm:pt modelId="{2A1B2811-EBE5-47D5-A515-40C0477CB96B}" type="pres">
      <dgm:prSet presAssocID="{53D5444C-2CD4-46C7-9FCD-00D9C293E4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7B67337-6F67-43A2-94D5-438893356CB7}" type="pres">
      <dgm:prSet presAssocID="{C3D6916E-B1AA-4885-B70E-9925BC78C6E4}" presName="composite" presStyleCnt="0"/>
      <dgm:spPr/>
    </dgm:pt>
    <dgm:pt modelId="{FCAF44C8-208C-4F7E-B78A-176FCF8564B1}" type="pres">
      <dgm:prSet presAssocID="{C3D6916E-B1AA-4885-B70E-9925BC78C6E4}" presName="parTx" presStyleLbl="alignNode1" presStyleIdx="0" presStyleCnt="1" custLinFactNeighborX="-20347" custLinFactNeighborY="-147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BE1BBA-1D11-439C-A381-068A56F4AF36}" type="pres">
      <dgm:prSet presAssocID="{C3D6916E-B1AA-4885-B70E-9925BC78C6E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CE6555-E441-4B26-8020-D974D0046F7F}" srcId="{C3D6916E-B1AA-4885-B70E-9925BC78C6E4}" destId="{34805732-64B1-48CD-822F-2B116E51DBCF}" srcOrd="0" destOrd="0" parTransId="{8BE35003-57C3-4403-B1DE-F9B98F0A70E9}" sibTransId="{DEB8EDCD-7229-49E5-A01D-47C94229F6A0}"/>
    <dgm:cxn modelId="{00A2C8CC-0399-44BE-A3D2-BE4A295C795D}" type="presOf" srcId="{53D5444C-2CD4-46C7-9FCD-00D9C293E4FA}" destId="{2A1B2811-EBE5-47D5-A515-40C0477CB96B}" srcOrd="0" destOrd="0" presId="urn:microsoft.com/office/officeart/2005/8/layout/hList1"/>
    <dgm:cxn modelId="{0E57B28D-1DAC-4200-837F-BEE9EF6B3B71}" type="presOf" srcId="{C3D6916E-B1AA-4885-B70E-9925BC78C6E4}" destId="{FCAF44C8-208C-4F7E-B78A-176FCF8564B1}" srcOrd="0" destOrd="0" presId="urn:microsoft.com/office/officeart/2005/8/layout/hList1"/>
    <dgm:cxn modelId="{C100AF4F-0FF8-4C87-9636-9B9FD8A887B5}" srcId="{53D5444C-2CD4-46C7-9FCD-00D9C293E4FA}" destId="{C3D6916E-B1AA-4885-B70E-9925BC78C6E4}" srcOrd="0" destOrd="0" parTransId="{111DF160-EC8C-43A5-B9FE-3E2082C23004}" sibTransId="{0DD8F816-280D-468A-8D0F-9F148ED2C0FC}"/>
    <dgm:cxn modelId="{D76EF1A8-66CE-4F87-A38E-D64B85D4018F}" type="presOf" srcId="{34805732-64B1-48CD-822F-2B116E51DBCF}" destId="{2BBE1BBA-1D11-439C-A381-068A56F4AF36}" srcOrd="0" destOrd="0" presId="urn:microsoft.com/office/officeart/2005/8/layout/hList1"/>
    <dgm:cxn modelId="{E25D56C3-A225-4DF8-99BC-8C9C039BC640}" type="presParOf" srcId="{2A1B2811-EBE5-47D5-A515-40C0477CB96B}" destId="{37B67337-6F67-43A2-94D5-438893356CB7}" srcOrd="0" destOrd="0" presId="urn:microsoft.com/office/officeart/2005/8/layout/hList1"/>
    <dgm:cxn modelId="{76B696EB-60CE-4F89-82B2-9F3285484CA3}" type="presParOf" srcId="{37B67337-6F67-43A2-94D5-438893356CB7}" destId="{FCAF44C8-208C-4F7E-B78A-176FCF8564B1}" srcOrd="0" destOrd="0" presId="urn:microsoft.com/office/officeart/2005/8/layout/hList1"/>
    <dgm:cxn modelId="{6E93A713-B8A4-4278-AD80-48C12B7758D3}" type="presParOf" srcId="{37B67337-6F67-43A2-94D5-438893356CB7}" destId="{2BBE1BBA-1D11-439C-A381-068A56F4AF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910943-C727-4A48-A634-31C098544B1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627E31C-C5B4-484A-8538-44FEA623F9C0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Referential Integrity Constraints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59C24E-5B5C-480B-9005-5A3E93AE35E3}" type="parTrans" cxnId="{0528838B-FB00-40F7-88BC-3BF28BD30052}">
      <dgm:prSet/>
      <dgm:spPr/>
      <dgm:t>
        <a:bodyPr/>
        <a:lstStyle/>
        <a:p>
          <a:endParaRPr lang="en-IN"/>
        </a:p>
      </dgm:t>
    </dgm:pt>
    <dgm:pt modelId="{9B84CF0F-69AE-49F0-A225-BA0D5198C572}" type="sibTrans" cxnId="{0528838B-FB00-40F7-88BC-3BF28BD30052}">
      <dgm:prSet/>
      <dgm:spPr/>
      <dgm:t>
        <a:bodyPr/>
        <a:lstStyle/>
        <a:p>
          <a:endParaRPr lang="en-IN"/>
        </a:p>
      </dgm:t>
    </dgm:pt>
    <dgm:pt modelId="{E3A9746C-B4E8-425D-957A-BC11913865E3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FOREIGN KEY (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) REFERENCES Team (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endParaRPr lang="en-IN" sz="1800" dirty="0"/>
        </a:p>
      </dgm:t>
    </dgm:pt>
    <dgm:pt modelId="{A30E49F6-6891-41C0-82BB-D35C711EDDA3}" type="parTrans" cxnId="{5DA63C26-97F7-4596-91B4-B09D6462BC73}">
      <dgm:prSet/>
      <dgm:spPr/>
      <dgm:t>
        <a:bodyPr/>
        <a:lstStyle/>
        <a:p>
          <a:endParaRPr lang="en-IN"/>
        </a:p>
      </dgm:t>
    </dgm:pt>
    <dgm:pt modelId="{CDB3B8A3-0F9C-42C5-B33E-2B57DD95FB2A}" type="sibTrans" cxnId="{5DA63C26-97F7-4596-91B4-B09D6462BC73}">
      <dgm:prSet/>
      <dgm:spPr/>
      <dgm:t>
        <a:bodyPr/>
        <a:lstStyle/>
        <a:p>
          <a:endParaRPr lang="en-IN"/>
        </a:p>
      </dgm:t>
    </dgm:pt>
    <dgm:pt modelId="{07A87A42-B35A-4075-AD79-EF4A832717EB}" type="pres">
      <dgm:prSet presAssocID="{40910943-C727-4A48-A634-31C098544B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0ACCCD1-4D4F-4FBC-BA72-DEC6D8A0E87B}" type="pres">
      <dgm:prSet presAssocID="{4627E31C-C5B4-484A-8538-44FEA623F9C0}" presName="composite" presStyleCnt="0"/>
      <dgm:spPr/>
    </dgm:pt>
    <dgm:pt modelId="{F06BF6D7-3999-4EF1-942A-662859E6D32D}" type="pres">
      <dgm:prSet presAssocID="{4627E31C-C5B4-484A-8538-44FEA623F9C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2E6FAC-04CA-4D3D-BD5A-C9A3428C8630}" type="pres">
      <dgm:prSet presAssocID="{4627E31C-C5B4-484A-8538-44FEA623F9C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315B8C6-83E6-4AAC-A640-9FCC0EF322D4}" type="presOf" srcId="{E3A9746C-B4E8-425D-957A-BC11913865E3}" destId="{E42E6FAC-04CA-4D3D-BD5A-C9A3428C8630}" srcOrd="0" destOrd="0" presId="urn:microsoft.com/office/officeart/2005/8/layout/hList1"/>
    <dgm:cxn modelId="{5DA63C26-97F7-4596-91B4-B09D6462BC73}" srcId="{4627E31C-C5B4-484A-8538-44FEA623F9C0}" destId="{E3A9746C-B4E8-425D-957A-BC11913865E3}" srcOrd="0" destOrd="0" parTransId="{A30E49F6-6891-41C0-82BB-D35C711EDDA3}" sibTransId="{CDB3B8A3-0F9C-42C5-B33E-2B57DD95FB2A}"/>
    <dgm:cxn modelId="{38E8652E-94C1-4F0F-96CD-81608B010BD3}" type="presOf" srcId="{4627E31C-C5B4-484A-8538-44FEA623F9C0}" destId="{F06BF6D7-3999-4EF1-942A-662859E6D32D}" srcOrd="0" destOrd="0" presId="urn:microsoft.com/office/officeart/2005/8/layout/hList1"/>
    <dgm:cxn modelId="{0528838B-FB00-40F7-88BC-3BF28BD30052}" srcId="{40910943-C727-4A48-A634-31C098544B11}" destId="{4627E31C-C5B4-484A-8538-44FEA623F9C0}" srcOrd="0" destOrd="0" parTransId="{3959C24E-5B5C-480B-9005-5A3E93AE35E3}" sibTransId="{9B84CF0F-69AE-49F0-A225-BA0D5198C572}"/>
    <dgm:cxn modelId="{3EC63AB1-DD74-4C52-85C0-6D2B4E37458A}" type="presOf" srcId="{40910943-C727-4A48-A634-31C098544B11}" destId="{07A87A42-B35A-4075-AD79-EF4A832717EB}" srcOrd="0" destOrd="0" presId="urn:microsoft.com/office/officeart/2005/8/layout/hList1"/>
    <dgm:cxn modelId="{1DF43395-38EF-48B0-9025-A0159DC485E1}" type="presParOf" srcId="{07A87A42-B35A-4075-AD79-EF4A832717EB}" destId="{90ACCCD1-4D4F-4FBC-BA72-DEC6D8A0E87B}" srcOrd="0" destOrd="0" presId="urn:microsoft.com/office/officeart/2005/8/layout/hList1"/>
    <dgm:cxn modelId="{AA603273-ED86-455C-AEA5-D85F089FDB92}" type="presParOf" srcId="{90ACCCD1-4D4F-4FBC-BA72-DEC6D8A0E87B}" destId="{F06BF6D7-3999-4EF1-942A-662859E6D32D}" srcOrd="0" destOrd="0" presId="urn:microsoft.com/office/officeart/2005/8/layout/hList1"/>
    <dgm:cxn modelId="{5AA9AF1A-1602-4249-B1B3-0223974CB95A}" type="presParOf" srcId="{90ACCCD1-4D4F-4FBC-BA72-DEC6D8A0E87B}" destId="{E42E6FAC-04CA-4D3D-BD5A-C9A3428C86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D5444C-2CD4-46C7-9FCD-00D9C293E4FA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C3D6916E-B1AA-4885-B70E-9925BC78C6E4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Domain Constraints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1DF160-EC8C-43A5-B9FE-3E2082C23004}" type="parTrans" cxnId="{C100AF4F-0FF8-4C87-9636-9B9FD8A887B5}">
      <dgm:prSet/>
      <dgm:spPr/>
      <dgm:t>
        <a:bodyPr/>
        <a:lstStyle/>
        <a:p>
          <a:endParaRPr lang="en-IN"/>
        </a:p>
      </dgm:t>
    </dgm:pt>
    <dgm:pt modelId="{0DD8F816-280D-468A-8D0F-9F148ED2C0FC}" type="sibTrans" cxnId="{C100AF4F-0FF8-4C87-9636-9B9FD8A887B5}">
      <dgm:prSet/>
      <dgm:spPr/>
      <dgm:t>
        <a:bodyPr/>
        <a:lstStyle/>
        <a:p>
          <a:endParaRPr lang="en-IN"/>
        </a:p>
      </dgm:t>
    </dgm:pt>
    <dgm:pt modelId="{34805732-64B1-48CD-822F-2B116E51DBCF}">
      <dgm:prSet phldrT="[Text]" custT="1"/>
      <dgm:spPr/>
      <dgm:t>
        <a:bodyPr/>
        <a:lstStyle/>
        <a:p>
          <a:r>
            <a:rPr lang="en-IN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Stadium_ID</a:t>
          </a:r>
          <a:r>
            <a:rPr lang="en-IN" sz="1800" dirty="0" smtClean="0">
              <a:latin typeface="Calibri" panose="020F0502020204030204" pitchFamily="34" charset="0"/>
              <a:cs typeface="Calibri" panose="020F0502020204030204" pitchFamily="34" charset="0"/>
            </a:rPr>
            <a:t> 		INTEGER PRIMARY KEY,
</a:t>
          </a:r>
          <a:r>
            <a:rPr lang="en-IN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IN" sz="1800" dirty="0" smtClean="0">
              <a:latin typeface="Calibri" panose="020F0502020204030204" pitchFamily="34" charset="0"/>
              <a:cs typeface="Calibri" panose="020F0502020204030204" pitchFamily="34" charset="0"/>
            </a:rPr>
            <a:t> 		INTEGER,
Name 			VARCHAR(15),
Location 		VARCHAR(15),
</a:t>
          </a:r>
          <a:r>
            <a:rPr lang="en-IN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Stadium_Population</a:t>
          </a:r>
          <a:r>
            <a:rPr lang="en-IN" sz="1800" dirty="0" smtClean="0">
              <a:latin typeface="Calibri" panose="020F0502020204030204" pitchFamily="34" charset="0"/>
              <a:cs typeface="Calibri" panose="020F0502020204030204" pitchFamily="34" charset="0"/>
            </a:rPr>
            <a:t> 	NUMERIC(8,0),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BE35003-57C3-4403-B1DE-F9B98F0A70E9}" type="parTrans" cxnId="{05CE6555-E441-4B26-8020-D974D0046F7F}">
      <dgm:prSet/>
      <dgm:spPr/>
      <dgm:t>
        <a:bodyPr/>
        <a:lstStyle/>
        <a:p>
          <a:endParaRPr lang="en-IN"/>
        </a:p>
      </dgm:t>
    </dgm:pt>
    <dgm:pt modelId="{DEB8EDCD-7229-49E5-A01D-47C94229F6A0}" type="sibTrans" cxnId="{05CE6555-E441-4B26-8020-D974D0046F7F}">
      <dgm:prSet/>
      <dgm:spPr/>
      <dgm:t>
        <a:bodyPr/>
        <a:lstStyle/>
        <a:p>
          <a:endParaRPr lang="en-IN"/>
        </a:p>
      </dgm:t>
    </dgm:pt>
    <dgm:pt modelId="{2A1B2811-EBE5-47D5-A515-40C0477CB96B}" type="pres">
      <dgm:prSet presAssocID="{53D5444C-2CD4-46C7-9FCD-00D9C293E4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7B67337-6F67-43A2-94D5-438893356CB7}" type="pres">
      <dgm:prSet presAssocID="{C3D6916E-B1AA-4885-B70E-9925BC78C6E4}" presName="composite" presStyleCnt="0"/>
      <dgm:spPr/>
    </dgm:pt>
    <dgm:pt modelId="{FCAF44C8-208C-4F7E-B78A-176FCF8564B1}" type="pres">
      <dgm:prSet presAssocID="{C3D6916E-B1AA-4885-B70E-9925BC78C6E4}" presName="parTx" presStyleLbl="alignNode1" presStyleIdx="0" presStyleCnt="1" custLinFactNeighborX="-20347" custLinFactNeighborY="-147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BE1BBA-1D11-439C-A381-068A56F4AF36}" type="pres">
      <dgm:prSet presAssocID="{C3D6916E-B1AA-4885-B70E-9925BC78C6E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A54D317-04B9-4ACA-A45D-3140C556272D}" type="presOf" srcId="{53D5444C-2CD4-46C7-9FCD-00D9C293E4FA}" destId="{2A1B2811-EBE5-47D5-A515-40C0477CB96B}" srcOrd="0" destOrd="0" presId="urn:microsoft.com/office/officeart/2005/8/layout/hList1"/>
    <dgm:cxn modelId="{E942F420-164B-498C-8519-60AE6578B332}" type="presOf" srcId="{34805732-64B1-48CD-822F-2B116E51DBCF}" destId="{2BBE1BBA-1D11-439C-A381-068A56F4AF36}" srcOrd="0" destOrd="0" presId="urn:microsoft.com/office/officeart/2005/8/layout/hList1"/>
    <dgm:cxn modelId="{05CE6555-E441-4B26-8020-D974D0046F7F}" srcId="{C3D6916E-B1AA-4885-B70E-9925BC78C6E4}" destId="{34805732-64B1-48CD-822F-2B116E51DBCF}" srcOrd="0" destOrd="0" parTransId="{8BE35003-57C3-4403-B1DE-F9B98F0A70E9}" sibTransId="{DEB8EDCD-7229-49E5-A01D-47C94229F6A0}"/>
    <dgm:cxn modelId="{2BA9A634-ECE7-4C8B-ADDD-E122247B505B}" type="presOf" srcId="{C3D6916E-B1AA-4885-B70E-9925BC78C6E4}" destId="{FCAF44C8-208C-4F7E-B78A-176FCF8564B1}" srcOrd="0" destOrd="0" presId="urn:microsoft.com/office/officeart/2005/8/layout/hList1"/>
    <dgm:cxn modelId="{C100AF4F-0FF8-4C87-9636-9B9FD8A887B5}" srcId="{53D5444C-2CD4-46C7-9FCD-00D9C293E4FA}" destId="{C3D6916E-B1AA-4885-B70E-9925BC78C6E4}" srcOrd="0" destOrd="0" parTransId="{111DF160-EC8C-43A5-B9FE-3E2082C23004}" sibTransId="{0DD8F816-280D-468A-8D0F-9F148ED2C0FC}"/>
    <dgm:cxn modelId="{FB2D9410-1C97-4CD3-BF42-5E7EE080062F}" type="presParOf" srcId="{2A1B2811-EBE5-47D5-A515-40C0477CB96B}" destId="{37B67337-6F67-43A2-94D5-438893356CB7}" srcOrd="0" destOrd="0" presId="urn:microsoft.com/office/officeart/2005/8/layout/hList1"/>
    <dgm:cxn modelId="{969AD413-7C61-4B03-B0DB-C7D9ADDB2083}" type="presParOf" srcId="{37B67337-6F67-43A2-94D5-438893356CB7}" destId="{FCAF44C8-208C-4F7E-B78A-176FCF8564B1}" srcOrd="0" destOrd="0" presId="urn:microsoft.com/office/officeart/2005/8/layout/hList1"/>
    <dgm:cxn modelId="{738B5836-D904-444B-B675-7A04C08065B3}" type="presParOf" srcId="{37B67337-6F67-43A2-94D5-438893356CB7}" destId="{2BBE1BBA-1D11-439C-A381-068A56F4AF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6B8AC-DD3F-4C82-BE43-DF9463D3DDCA}">
      <dsp:nvSpPr>
        <dsp:cNvPr id="0" name=""/>
        <dsp:cNvSpPr/>
      </dsp:nvSpPr>
      <dsp:spPr>
        <a:xfrm>
          <a:off x="0" y="158181"/>
          <a:ext cx="7274370" cy="2813849"/>
        </a:xfrm>
        <a:prstGeom prst="roundRect">
          <a:avLst/>
        </a:prstGeom>
        <a:solidFill>
          <a:schemeClr val="accent1">
            <a:shade val="75000"/>
            <a:satMod val="16000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shade val="35000"/>
              <a:satMod val="130000"/>
            </a:schemeClr>
          </a:contourClr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To design and implement a comprehensive database application for managing data of a football league.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361" y="295542"/>
        <a:ext cx="6999648" cy="25391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BF6D7-3999-4EF1-942A-662859E6D32D}">
      <dsp:nvSpPr>
        <dsp:cNvPr id="0" name=""/>
        <dsp:cNvSpPr/>
      </dsp:nvSpPr>
      <dsp:spPr>
        <a:xfrm>
          <a:off x="0" y="35850"/>
          <a:ext cx="4086789" cy="120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Referential Integrity Constraints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5850"/>
        <a:ext cx="4086789" cy="1209600"/>
      </dsp:txXfrm>
    </dsp:sp>
    <dsp:sp modelId="{E42E6FAC-04CA-4D3D-BD5A-C9A3428C8630}">
      <dsp:nvSpPr>
        <dsp:cNvPr id="0" name=""/>
        <dsp:cNvSpPr/>
      </dsp:nvSpPr>
      <dsp:spPr>
        <a:xfrm>
          <a:off x="0" y="1245450"/>
          <a:ext cx="4086789" cy="18446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FOREIGN KEY (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) REFERENCES Team (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endParaRPr lang="en-IN" sz="1800" kern="1200" dirty="0"/>
        </a:p>
      </dsp:txBody>
      <dsp:txXfrm>
        <a:off x="0" y="1245450"/>
        <a:ext cx="4086789" cy="184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1FC2F-A0D0-409D-906A-E53000E50705}">
      <dsp:nvSpPr>
        <dsp:cNvPr id="0" name=""/>
        <dsp:cNvSpPr/>
      </dsp:nvSpPr>
      <dsp:spPr>
        <a:xfrm>
          <a:off x="3130086" y="1"/>
          <a:ext cx="3342042" cy="15115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Understanding the Problem Statement</a:t>
          </a:r>
          <a:endParaRPr lang="en-IN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30086" y="1"/>
        <a:ext cx="3342042" cy="1511552"/>
      </dsp:txXfrm>
    </dsp:sp>
    <dsp:sp modelId="{D8E4C8FC-F569-4B30-BA0B-254589E6C33B}">
      <dsp:nvSpPr>
        <dsp:cNvPr id="0" name=""/>
        <dsp:cNvSpPr/>
      </dsp:nvSpPr>
      <dsp:spPr>
        <a:xfrm>
          <a:off x="1484005" y="1"/>
          <a:ext cx="1496436" cy="15115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66B99-B8C7-4229-9508-2243A5EDAFE3}">
      <dsp:nvSpPr>
        <dsp:cNvPr id="0" name=""/>
        <dsp:cNvSpPr/>
      </dsp:nvSpPr>
      <dsp:spPr>
        <a:xfrm>
          <a:off x="1484005" y="1760959"/>
          <a:ext cx="3342042" cy="1511552"/>
        </a:xfrm>
        <a:prstGeom prst="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Planning and Designing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84005" y="1760959"/>
        <a:ext cx="3342042" cy="1511552"/>
      </dsp:txXfrm>
    </dsp:sp>
    <dsp:sp modelId="{668071BE-72D8-4252-817E-9BA94B7F3CB8}">
      <dsp:nvSpPr>
        <dsp:cNvPr id="0" name=""/>
        <dsp:cNvSpPr/>
      </dsp:nvSpPr>
      <dsp:spPr>
        <a:xfrm>
          <a:off x="4975691" y="1760959"/>
          <a:ext cx="1496436" cy="151155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7482A-F6A5-49EC-937A-0919A34F9002}">
      <dsp:nvSpPr>
        <dsp:cNvPr id="0" name=""/>
        <dsp:cNvSpPr/>
      </dsp:nvSpPr>
      <dsp:spPr>
        <a:xfrm>
          <a:off x="3130086" y="3521918"/>
          <a:ext cx="3342042" cy="1511552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Implementation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30086" y="3521918"/>
        <a:ext cx="3342042" cy="1511552"/>
      </dsp:txXfrm>
    </dsp:sp>
    <dsp:sp modelId="{07D005F0-136A-4EC8-A320-A8DC9D7E8401}">
      <dsp:nvSpPr>
        <dsp:cNvPr id="0" name=""/>
        <dsp:cNvSpPr/>
      </dsp:nvSpPr>
      <dsp:spPr>
        <a:xfrm>
          <a:off x="1484005" y="3521918"/>
          <a:ext cx="1496436" cy="15115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56B36-1FBE-4BE2-977C-FDF53E07D6ED}">
      <dsp:nvSpPr>
        <dsp:cNvPr id="0" name=""/>
        <dsp:cNvSpPr/>
      </dsp:nvSpPr>
      <dsp:spPr>
        <a:xfrm>
          <a:off x="4242" y="0"/>
          <a:ext cx="4081418" cy="41215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Static Data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42" y="0"/>
        <a:ext cx="4081418" cy="1236457"/>
      </dsp:txXfrm>
    </dsp:sp>
    <dsp:sp modelId="{B4102207-26C7-4E2F-A9BB-7B1853F40CEE}">
      <dsp:nvSpPr>
        <dsp:cNvPr id="0" name=""/>
        <dsp:cNvSpPr/>
      </dsp:nvSpPr>
      <dsp:spPr>
        <a:xfrm>
          <a:off x="412384" y="1236558"/>
          <a:ext cx="3265134" cy="600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Teams</a:t>
          </a:r>
          <a:endParaRPr lang="en-IN" sz="3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9970" y="1254144"/>
        <a:ext cx="3229962" cy="565246"/>
      </dsp:txXfrm>
    </dsp:sp>
    <dsp:sp modelId="{DC698268-9DD9-4F54-AEE5-32015B2A97EB}">
      <dsp:nvSpPr>
        <dsp:cNvPr id="0" name=""/>
        <dsp:cNvSpPr/>
      </dsp:nvSpPr>
      <dsp:spPr>
        <a:xfrm>
          <a:off x="412384" y="1929349"/>
          <a:ext cx="3265134" cy="600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Players</a:t>
          </a:r>
          <a:endParaRPr lang="en-IN" sz="3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9970" y="1946935"/>
        <a:ext cx="3229962" cy="565246"/>
      </dsp:txXfrm>
    </dsp:sp>
    <dsp:sp modelId="{30C758B5-A8E4-4BEE-A65B-16238099DA2B}">
      <dsp:nvSpPr>
        <dsp:cNvPr id="0" name=""/>
        <dsp:cNvSpPr/>
      </dsp:nvSpPr>
      <dsp:spPr>
        <a:xfrm>
          <a:off x="412384" y="2622139"/>
          <a:ext cx="3265134" cy="600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Coaches</a:t>
          </a:r>
          <a:endParaRPr lang="en-IN" sz="3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9970" y="2639725"/>
        <a:ext cx="3229962" cy="565246"/>
      </dsp:txXfrm>
    </dsp:sp>
    <dsp:sp modelId="{BD9A2CB0-B194-4CEC-988C-D9ACDAC3E2C8}">
      <dsp:nvSpPr>
        <dsp:cNvPr id="0" name=""/>
        <dsp:cNvSpPr/>
      </dsp:nvSpPr>
      <dsp:spPr>
        <a:xfrm>
          <a:off x="412384" y="3314930"/>
          <a:ext cx="3265134" cy="600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Stadiums</a:t>
          </a:r>
          <a:endParaRPr lang="en-IN" sz="3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9970" y="3332516"/>
        <a:ext cx="3229962" cy="565246"/>
      </dsp:txXfrm>
    </dsp:sp>
    <dsp:sp modelId="{8217FF21-3F94-44B0-ACC9-A3579CC15395}">
      <dsp:nvSpPr>
        <dsp:cNvPr id="0" name=""/>
        <dsp:cNvSpPr/>
      </dsp:nvSpPr>
      <dsp:spPr>
        <a:xfrm>
          <a:off x="4391767" y="0"/>
          <a:ext cx="4081418" cy="41215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Dynamic Data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391767" y="0"/>
        <a:ext cx="4081418" cy="1236457"/>
      </dsp:txXfrm>
    </dsp:sp>
    <dsp:sp modelId="{81AC8932-833E-47F7-A5BB-47C8A48437C4}">
      <dsp:nvSpPr>
        <dsp:cNvPr id="0" name=""/>
        <dsp:cNvSpPr/>
      </dsp:nvSpPr>
      <dsp:spPr>
        <a:xfrm>
          <a:off x="4799909" y="1236809"/>
          <a:ext cx="3265134" cy="8097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Fixtures</a:t>
          </a:r>
          <a:endParaRPr lang="en-IN" sz="3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23625" y="1260525"/>
        <a:ext cx="3217702" cy="762282"/>
      </dsp:txXfrm>
    </dsp:sp>
    <dsp:sp modelId="{7B56759D-35B3-4669-9091-285936C4D7C9}">
      <dsp:nvSpPr>
        <dsp:cNvPr id="0" name=""/>
        <dsp:cNvSpPr/>
      </dsp:nvSpPr>
      <dsp:spPr>
        <a:xfrm>
          <a:off x="4799909" y="2171096"/>
          <a:ext cx="3265134" cy="809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Scorelines</a:t>
          </a:r>
          <a:endParaRPr lang="en-IN" sz="3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23625" y="2194812"/>
        <a:ext cx="3217702" cy="762282"/>
      </dsp:txXfrm>
    </dsp:sp>
    <dsp:sp modelId="{F81E5FAB-2A7F-4CF0-AFE2-DCC34F75D623}">
      <dsp:nvSpPr>
        <dsp:cNvPr id="0" name=""/>
        <dsp:cNvSpPr/>
      </dsp:nvSpPr>
      <dsp:spPr>
        <a:xfrm>
          <a:off x="4799909" y="3105382"/>
          <a:ext cx="3265134" cy="809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Points</a:t>
          </a:r>
          <a:endParaRPr lang="en-IN" sz="3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23625" y="3129098"/>
        <a:ext cx="3217702" cy="762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F44C8-208C-4F7E-B78A-176FCF8564B1}">
      <dsp:nvSpPr>
        <dsp:cNvPr id="0" name=""/>
        <dsp:cNvSpPr/>
      </dsp:nvSpPr>
      <dsp:spPr>
        <a:xfrm>
          <a:off x="0" y="0"/>
          <a:ext cx="5026826" cy="979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Domain Constraints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5026826" cy="979200"/>
      </dsp:txXfrm>
    </dsp:sp>
    <dsp:sp modelId="{2BBE1BBA-1D11-439C-A381-068A56F4AF36}">
      <dsp:nvSpPr>
        <dsp:cNvPr id="0" name=""/>
        <dsp:cNvSpPr/>
      </dsp:nvSpPr>
      <dsp:spPr>
        <a:xfrm>
          <a:off x="0" y="1011100"/>
          <a:ext cx="5026826" cy="149327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IN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	        INTEGER PRIMARY KEY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Name	 	        VARCHAR(10)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Year_Established</a:t>
          </a: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    INTEGER</a:t>
          </a:r>
          <a:endParaRPr lang="en-IN" sz="20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011100"/>
        <a:ext cx="5026826" cy="1493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F44C8-208C-4F7E-B78A-176FCF8564B1}">
      <dsp:nvSpPr>
        <dsp:cNvPr id="0" name=""/>
        <dsp:cNvSpPr/>
      </dsp:nvSpPr>
      <dsp:spPr>
        <a:xfrm>
          <a:off x="0" y="0"/>
          <a:ext cx="4326072" cy="835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Domain Constraints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4326072" cy="835200"/>
      </dsp:txXfrm>
    </dsp:sp>
    <dsp:sp modelId="{2BBE1BBA-1D11-439C-A381-068A56F4AF36}">
      <dsp:nvSpPr>
        <dsp:cNvPr id="0" name=""/>
        <dsp:cNvSpPr/>
      </dsp:nvSpPr>
      <dsp:spPr>
        <a:xfrm>
          <a:off x="0" y="838563"/>
          <a:ext cx="4326072" cy="22687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Coach_ID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INTEGER PRIMARY KEY,
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F_Name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VARCHAR(20),
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L_Name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VARCHAR(20),
Age 		INTEGER,
Salary 		NUMERIC(8,0),
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Year_Hired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NUMERIC(4,0),
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INTEGER,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838563"/>
        <a:ext cx="4326072" cy="22687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BF6D7-3999-4EF1-942A-662859E6D32D}">
      <dsp:nvSpPr>
        <dsp:cNvPr id="0" name=""/>
        <dsp:cNvSpPr/>
      </dsp:nvSpPr>
      <dsp:spPr>
        <a:xfrm>
          <a:off x="0" y="35850"/>
          <a:ext cx="4086789" cy="120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Referential Integrity Constraints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5850"/>
        <a:ext cx="4086789" cy="1209600"/>
      </dsp:txXfrm>
    </dsp:sp>
    <dsp:sp modelId="{E42E6FAC-04CA-4D3D-BD5A-C9A3428C8630}">
      <dsp:nvSpPr>
        <dsp:cNvPr id="0" name=""/>
        <dsp:cNvSpPr/>
      </dsp:nvSpPr>
      <dsp:spPr>
        <a:xfrm>
          <a:off x="0" y="1245450"/>
          <a:ext cx="4086789" cy="18446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FOREIGN KEY (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) REFERENCES Team (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245450"/>
        <a:ext cx="4086789" cy="18446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F44C8-208C-4F7E-B78A-176FCF8564B1}">
      <dsp:nvSpPr>
        <dsp:cNvPr id="0" name=""/>
        <dsp:cNvSpPr/>
      </dsp:nvSpPr>
      <dsp:spPr>
        <a:xfrm>
          <a:off x="0" y="0"/>
          <a:ext cx="4326072" cy="835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Domain Constraints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4326072" cy="835200"/>
      </dsp:txXfrm>
    </dsp:sp>
    <dsp:sp modelId="{2BBE1BBA-1D11-439C-A381-068A56F4AF36}">
      <dsp:nvSpPr>
        <dsp:cNvPr id="0" name=""/>
        <dsp:cNvSpPr/>
      </dsp:nvSpPr>
      <dsp:spPr>
        <a:xfrm>
          <a:off x="0" y="838563"/>
          <a:ext cx="4326072" cy="22687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Player_ID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INTEGER PRIMARY KEY,
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F_Name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VARCHAR(20),
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L_Name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VARCHAR(20),
Age 		INTEGER,
Salary 		NUMERIC(8,0),
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Positon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VARCHAR(20),
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INTEGER,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838563"/>
        <a:ext cx="4326072" cy="2268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BF6D7-3999-4EF1-942A-662859E6D32D}">
      <dsp:nvSpPr>
        <dsp:cNvPr id="0" name=""/>
        <dsp:cNvSpPr/>
      </dsp:nvSpPr>
      <dsp:spPr>
        <a:xfrm>
          <a:off x="0" y="35850"/>
          <a:ext cx="4086789" cy="120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Referential Integrity Constraints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5850"/>
        <a:ext cx="4086789" cy="1209600"/>
      </dsp:txXfrm>
    </dsp:sp>
    <dsp:sp modelId="{E42E6FAC-04CA-4D3D-BD5A-C9A3428C8630}">
      <dsp:nvSpPr>
        <dsp:cNvPr id="0" name=""/>
        <dsp:cNvSpPr/>
      </dsp:nvSpPr>
      <dsp:spPr>
        <a:xfrm>
          <a:off x="0" y="1245450"/>
          <a:ext cx="4086789" cy="18446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FOREIGN KEY (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) REFERENCES Team (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endParaRPr lang="en-IN" sz="1800" kern="1200" dirty="0"/>
        </a:p>
      </dsp:txBody>
      <dsp:txXfrm>
        <a:off x="0" y="1245450"/>
        <a:ext cx="4086789" cy="18446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F44C8-208C-4F7E-B78A-176FCF8564B1}">
      <dsp:nvSpPr>
        <dsp:cNvPr id="0" name=""/>
        <dsp:cNvSpPr/>
      </dsp:nvSpPr>
      <dsp:spPr>
        <a:xfrm>
          <a:off x="0" y="0"/>
          <a:ext cx="4881549" cy="1209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Domain Constraints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4881549" cy="1209600"/>
      </dsp:txXfrm>
    </dsp:sp>
    <dsp:sp modelId="{2BBE1BBA-1D11-439C-A381-068A56F4AF36}">
      <dsp:nvSpPr>
        <dsp:cNvPr id="0" name=""/>
        <dsp:cNvSpPr/>
      </dsp:nvSpPr>
      <dsp:spPr>
        <a:xfrm>
          <a:off x="0" y="1237815"/>
          <a:ext cx="4881549" cy="184464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Stadium_ID</a:t>
          </a:r>
          <a:r>
            <a:rPr lang="en-IN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	INTEGER PRIMARY KEY,
</a:t>
          </a:r>
          <a:r>
            <a:rPr lang="en-IN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Team_ID</a:t>
          </a:r>
          <a:r>
            <a:rPr lang="en-IN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	INTEGER,
Name 			VARCHAR(15),
Location 		VARCHAR(15),
</a:t>
          </a:r>
          <a:r>
            <a:rPr lang="en-IN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Stadium_Population</a:t>
          </a:r>
          <a:r>
            <a:rPr lang="en-IN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	NUMERIC(8,0),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237815"/>
        <a:ext cx="4881549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A1D1034-82C0-47B5-93E9-FD86DF85A15A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CA3F98E-8824-4F3E-96F0-8D7D471FA89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126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1034-82C0-47B5-93E9-FD86DF85A15A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98E-8824-4F3E-96F0-8D7D471F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5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1034-82C0-47B5-93E9-FD86DF85A15A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98E-8824-4F3E-96F0-8D7D471F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2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1034-82C0-47B5-93E9-FD86DF85A15A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98E-8824-4F3E-96F0-8D7D471F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0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1034-82C0-47B5-93E9-FD86DF85A15A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98E-8824-4F3E-96F0-8D7D471FA89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989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1034-82C0-47B5-93E9-FD86DF85A15A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98E-8824-4F3E-96F0-8D7D471F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1034-82C0-47B5-93E9-FD86DF85A15A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98E-8824-4F3E-96F0-8D7D471F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9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1034-82C0-47B5-93E9-FD86DF85A15A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98E-8824-4F3E-96F0-8D7D471F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1034-82C0-47B5-93E9-FD86DF85A15A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98E-8824-4F3E-96F0-8D7D471F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3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1034-82C0-47B5-93E9-FD86DF85A15A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98E-8824-4F3E-96F0-8D7D471F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0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1034-82C0-47B5-93E9-FD86DF85A15A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98E-8824-4F3E-96F0-8D7D471F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8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A1D1034-82C0-47B5-93E9-FD86DF85A15A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CA3F98E-8824-4F3E-96F0-8D7D471F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6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6" y="1862985"/>
            <a:ext cx="5202518" cy="31192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4427" y="1751887"/>
            <a:ext cx="5582786" cy="3162273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OF A FOOTBALL LEAGUE</a:t>
            </a:r>
            <a:endParaRPr lang="en-IN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934" y="247828"/>
            <a:ext cx="599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Coach Table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4427815"/>
              </p:ext>
            </p:extLst>
          </p:nvPr>
        </p:nvGraphicFramePr>
        <p:xfrm>
          <a:off x="1613255" y="1768979"/>
          <a:ext cx="4326072" cy="311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0664284"/>
              </p:ext>
            </p:extLst>
          </p:nvPr>
        </p:nvGraphicFramePr>
        <p:xfrm>
          <a:off x="6407447" y="1762253"/>
          <a:ext cx="4086789" cy="3125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106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934" y="247828"/>
            <a:ext cx="599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Player Table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9249550"/>
              </p:ext>
            </p:extLst>
          </p:nvPr>
        </p:nvGraphicFramePr>
        <p:xfrm>
          <a:off x="1613255" y="1768979"/>
          <a:ext cx="4326072" cy="311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50759162"/>
              </p:ext>
            </p:extLst>
          </p:nvPr>
        </p:nvGraphicFramePr>
        <p:xfrm>
          <a:off x="6407447" y="1762253"/>
          <a:ext cx="4086789" cy="3125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381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934" y="247828"/>
            <a:ext cx="599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Stadium Table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10917624"/>
              </p:ext>
            </p:extLst>
          </p:nvPr>
        </p:nvGraphicFramePr>
        <p:xfrm>
          <a:off x="1613254" y="1768979"/>
          <a:ext cx="4881550" cy="311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65153651"/>
              </p:ext>
            </p:extLst>
          </p:nvPr>
        </p:nvGraphicFramePr>
        <p:xfrm>
          <a:off x="7210752" y="1770798"/>
          <a:ext cx="4086789" cy="3125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12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689" y="2707394"/>
            <a:ext cx="5822592" cy="184751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 Of Individual Tables</a:t>
            </a:r>
            <a:endParaRPr lang="en-I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7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52328"/>
              </p:ext>
            </p:extLst>
          </p:nvPr>
        </p:nvGraphicFramePr>
        <p:xfrm>
          <a:off x="2888518" y="428670"/>
          <a:ext cx="4845426" cy="279309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35654"/>
                <a:gridCol w="1871529"/>
                <a:gridCol w="1538243"/>
              </a:tblGrid>
              <a:tr h="46551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5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Team-ID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Year_Established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5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Arsenal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1885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5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 City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1890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5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Liverpool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1885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55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 Utd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1886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3082" y="3725966"/>
            <a:ext cx="5411625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Candidate keys	 –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Team_Id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Name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Primary Key	–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Team_Id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623559" y="5247117"/>
            <a:ext cx="1508332" cy="529839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1NF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860563" y="5247116"/>
            <a:ext cx="1508332" cy="529839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2NF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056974" y="5247117"/>
            <a:ext cx="1508332" cy="529839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3NF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293978" y="5247116"/>
            <a:ext cx="1508332" cy="529839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BCNF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042304" y="5529128"/>
            <a:ext cx="1508332" cy="529839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1NF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279308" y="5529127"/>
            <a:ext cx="1508332" cy="529839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2NF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475719" y="5529128"/>
            <a:ext cx="1508332" cy="529839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3NF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712723" y="5529127"/>
            <a:ext cx="1508332" cy="529839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BCNF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53797"/>
              </p:ext>
            </p:extLst>
          </p:nvPr>
        </p:nvGraphicFramePr>
        <p:xfrm>
          <a:off x="1826605" y="587225"/>
          <a:ext cx="7813050" cy="2739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671"/>
                <a:gridCol w="1205528"/>
                <a:gridCol w="1068191"/>
                <a:gridCol w="976632"/>
                <a:gridCol w="1129229"/>
                <a:gridCol w="1251309"/>
                <a:gridCol w="1144490"/>
              </a:tblGrid>
              <a:tr h="4402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Coach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20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Coach_ID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F_Name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L_Name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Year_Hired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Team_ID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84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Mikel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Arteta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25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Guardiola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84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Jurgen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Klopp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84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Solksjaer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2246" y="3819970"/>
            <a:ext cx="836633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Candidate keys	-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Coach_ID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Team_ID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Primary keys	-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Coach_ID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2854296" y="5802594"/>
            <a:ext cx="1508332" cy="529839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1NF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4091300" y="5802593"/>
            <a:ext cx="1508332" cy="529839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2NF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287711" y="5802594"/>
            <a:ext cx="1508332" cy="529839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3NF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6524715" y="5802593"/>
            <a:ext cx="1508332" cy="529839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BCNF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73570"/>
              </p:ext>
            </p:extLst>
          </p:nvPr>
        </p:nvGraphicFramePr>
        <p:xfrm>
          <a:off x="1741147" y="416309"/>
          <a:ext cx="7813050" cy="3892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671"/>
                <a:gridCol w="1205528"/>
                <a:gridCol w="1068191"/>
                <a:gridCol w="976632"/>
                <a:gridCol w="1129229"/>
                <a:gridCol w="1251309"/>
                <a:gridCol w="1144490"/>
              </a:tblGrid>
              <a:tr h="4402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Player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20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Player_ID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F_Name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L_Name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Team_ID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84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Hector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Bellerin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Defender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25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Bernd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Goalkeeper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84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Kevin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Debruyne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Midfielder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84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Bernardo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Silva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Midfielder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84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Alisson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Becker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Goalkeeper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84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Marcus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Rashford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84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3016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Harry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Maguire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Defender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3899" y="4725824"/>
            <a:ext cx="752029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Candidate Keys    -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Player_ID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Primary Keys       -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Player_ID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4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3025212" y="5460762"/>
            <a:ext cx="1508332" cy="529839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1NF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4262216" y="5460761"/>
            <a:ext cx="1508332" cy="529839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2NF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458627" y="5460762"/>
            <a:ext cx="1508332" cy="529839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3NF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6695631" y="5460761"/>
            <a:ext cx="1508332" cy="529839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BCNF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62166"/>
              </p:ext>
            </p:extLst>
          </p:nvPr>
        </p:nvGraphicFramePr>
        <p:xfrm>
          <a:off x="1833074" y="377395"/>
          <a:ext cx="7772400" cy="306655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264878"/>
                <a:gridCol w="1115819"/>
                <a:gridCol w="1563188"/>
                <a:gridCol w="1875928"/>
                <a:gridCol w="1952587"/>
              </a:tblGrid>
              <a:tr h="51109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Stadium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11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Stadium_ID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Team-ID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Stadium_Population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11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Emirates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London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11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Etihad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Manchester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11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Anfield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Liverpool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11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Old Trafford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Manchester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99716" y="3982340"/>
            <a:ext cx="752029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Candidate Keys    -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Stadium_ID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Team_ID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Name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Primary Keys       -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Stadium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1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273323"/>
            <a:ext cx="4318532" cy="5982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931209"/>
            <a:ext cx="9418320" cy="20595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stage, we create the actual database application by writing SQL Queries in a DBMS software.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Aim of the Project 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1829133"/>
              </p:ext>
            </p:extLst>
          </p:nvPr>
        </p:nvGraphicFramePr>
        <p:xfrm>
          <a:off x="1194512" y="2409915"/>
          <a:ext cx="7274370" cy="313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027" y="170914"/>
            <a:ext cx="3694688" cy="803306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Our Approach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31110894"/>
              </p:ext>
            </p:extLst>
          </p:nvPr>
        </p:nvGraphicFramePr>
        <p:xfrm>
          <a:off x="1444239" y="1418602"/>
          <a:ext cx="7956134" cy="503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6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9293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Understanding the problem statement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042304"/>
            <a:ext cx="9418320" cy="26491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stage, we obtain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relevant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knowledge of the concerned domain and enlist all data requirements to ensure that we collect all the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necessary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and represent it in the appropriate manner. 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844" y="452927"/>
            <a:ext cx="417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Requirements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462857"/>
              </p:ext>
            </p:extLst>
          </p:nvPr>
        </p:nvGraphicFramePr>
        <p:xfrm>
          <a:off x="828940" y="1666430"/>
          <a:ext cx="8477429" cy="412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8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273323"/>
            <a:ext cx="4318532" cy="5982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Planning and Designing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931209"/>
            <a:ext cx="9418320" cy="20595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stage, we make a logical schema of the database which makes it easier to implement it.  This includes making ER Diagram to get a clear idea about the relations between entities and designing efficient tables to assure data integrity and eliminate redundancy.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323850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5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227" y="1401511"/>
            <a:ext cx="9418320" cy="1980488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Constraints </a:t>
            </a:r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on Individual Tables</a:t>
            </a:r>
            <a:endParaRPr lang="en-I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0934" y="247828"/>
            <a:ext cx="599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Calibri" panose="020F0502020204030204" pitchFamily="34" charset="0"/>
                <a:cs typeface="Calibri" panose="020F0502020204030204" pitchFamily="34" charset="0"/>
              </a:rPr>
              <a:t>Team Table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9268732"/>
              </p:ext>
            </p:extLst>
          </p:nvPr>
        </p:nvGraphicFramePr>
        <p:xfrm>
          <a:off x="3886438" y="1839166"/>
          <a:ext cx="5026826" cy="2536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811</TotalTime>
  <Words>406</Words>
  <Application>Microsoft Office PowerPoint</Application>
  <PresentationFormat>Widescreen</PresentationFormat>
  <Paragraphs>204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Wingdings 2</vt:lpstr>
      <vt:lpstr>View</vt:lpstr>
      <vt:lpstr>DATABASE OF A FOOTBALL LEAGUE</vt:lpstr>
      <vt:lpstr>Aim of the Project :</vt:lpstr>
      <vt:lpstr>Our Approach</vt:lpstr>
      <vt:lpstr>Understanding the problem statement</vt:lpstr>
      <vt:lpstr>PowerPoint Presentation</vt:lpstr>
      <vt:lpstr>Planning and Designing</vt:lpstr>
      <vt:lpstr>PowerPoint Presentation</vt:lpstr>
      <vt:lpstr>Constraints Applied on Individual Tables</vt:lpstr>
      <vt:lpstr>PowerPoint Presentation</vt:lpstr>
      <vt:lpstr>PowerPoint Presentation</vt:lpstr>
      <vt:lpstr>PowerPoint Presentation</vt:lpstr>
      <vt:lpstr>PowerPoint Presentation</vt:lpstr>
      <vt:lpstr>Design Of Individual Tables</vt:lpstr>
      <vt:lpstr>PowerPoint Presentation</vt:lpstr>
      <vt:lpstr>PowerPoint Presentation</vt:lpstr>
      <vt:lpstr>PowerPoint Presentation</vt:lpstr>
      <vt:lpstr>PowerPoint Presentation</vt:lpstr>
      <vt:lpstr>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OF A FOOTBALL LEAGUE</dc:title>
  <dc:creator>DELL</dc:creator>
  <cp:lastModifiedBy>DELL</cp:lastModifiedBy>
  <cp:revision>40</cp:revision>
  <dcterms:created xsi:type="dcterms:W3CDTF">2020-10-15T17:40:59Z</dcterms:created>
  <dcterms:modified xsi:type="dcterms:W3CDTF">2020-10-17T21:34:47Z</dcterms:modified>
</cp:coreProperties>
</file>