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been khan" initials="mk" lastIdx="1" clrIdx="0">
    <p:extLst>
      <p:ext uri="{19B8F6BF-5375-455C-9EA6-DF929625EA0E}">
        <p15:presenceInfo xmlns:p15="http://schemas.microsoft.com/office/powerpoint/2012/main" userId="fb2702ae08394b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E0A30-C577-4220-BF2C-488C8502EC33}" v="33" dt="2024-07-31T17:32:58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30T21:17:21.49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7FA-AA7B-46D2-A816-5A2713AD3F85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A422E-B624-420D-B357-96CBFA306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5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A422E-B624-420D-B357-96CBFA306C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3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9937-17BA-3034-8F70-C8635CE67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07F8A-F273-DE2B-EB6A-7B55C9741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7A8C5-AC73-B9F4-A468-80BE8C27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BC1C-29F1-4452-8134-053362C7C4C8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4E7A7-065B-3E0E-270F-634A3AB9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1DA97-0335-E9D0-6E85-C02D74EB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73C2-681E-73AE-A04C-BEC0D00F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D8552-8AF5-E958-C39B-BE4F40611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49063-BC3D-8436-B513-7E799EFC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4DBC-CF41-4FCE-8017-4DA4F9D2D74C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B51B8-7077-F59C-213D-B3435718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DE8D4-9C36-020C-C86A-E51F47AB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3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FB865-94B3-F831-B2D1-71D80C03A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F9069-63EE-1682-485E-69112B717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DFDAC-9123-84B1-C048-ECBADA60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DCD0-9F10-4AD4-9CD5-7C8B061EADC4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891D6-C5A5-C658-2BA8-67CCE895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E4FC7-990E-19F6-BF17-D39E1191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4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5A9-671A-305B-4B3E-EBD4D1DE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BC0F-71F8-7708-097A-EE3D81A16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2D420-60EC-72F2-38C1-966CAE74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9A65-DF81-42B3-BDF4-72B99CF4BBE0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61CA-3B5C-DC66-0B93-C7D4046E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7D81F-A06F-6DAD-57E4-482B6432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8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1C15-2148-D853-A1B1-F45BB7BD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6649-0EB5-A6BD-031B-CE5A9EB4F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C1AC5-5507-A87A-60D0-CB5A87BB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A2710-491E-4C95-9B84-E510BA7516BC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90BF-21DF-0C64-86FE-1E13E94D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6E0CB-4329-7F9B-8F02-37648630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3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48B4-0531-91A7-F49F-D5CDE473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DD1C-413D-4609-7EC3-3F38B9364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CCA4B-5EA3-D822-FA51-70E0C9569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07A9C-7AFB-EFF9-D12C-28FE1449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EB04-C081-4A36-A9F7-8858C513AEF5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FAB04-3832-1C2D-6327-EB7F7F3E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8A310-2A5B-9E28-F07A-06247F06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8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7C28-246C-8F4D-639C-466FB34B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F47D8-A56C-36F3-D498-4D2E7EDDE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DDDCA-1892-2B52-9380-022B41F23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B96FD-7D4E-DF3C-9AF1-1566AD737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DF24B-4B30-4E17-C9E0-9CC922FC4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20F10-4111-5EF9-2185-99A39DCA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9658-5040-4250-843C-4FE51ADF1980}" type="datetime1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3E494-D44F-B407-8953-1A3C5C16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A5518-67ED-8A46-0AE0-E878C511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C2D1-4C60-3AAA-C5E6-93F82B3A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12434-32A6-CCE1-2585-D446BD9F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6D07-382B-4B18-B658-875C18D7E94F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56EA5-4D7F-E31E-BFCC-04B65CDF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B46E2-8745-3E35-8947-94DBD65B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5E925-AEF8-7F80-1335-3BCE30B6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92A-D052-4948-BF43-20E0C96B881A}" type="datetime1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42D25-5032-BDBA-DEE4-BF4A9BFF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41D7-26B9-B483-38E2-37EB18D5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6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DF39-9BCC-4A9A-CBBD-9E6F6FCC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1D36-A682-489A-E890-8EC89E61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DD8A8-7B93-DEAC-11DE-44A111821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1CFFD-EC3C-8E62-B009-4DDA5BB3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6217-A96D-4333-990F-BA4671A3F57F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0A76-1DA3-BEAD-D92B-F8B8BFDC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7C26-41A9-D83C-34A3-F58DB7C5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2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5397-5A7C-1106-2909-A1F5B66C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755C0-7120-1FD3-DF20-E4AD1BAED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8DDA6-9159-A0F1-F3ED-A41463719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1A7C5-DD88-C4FA-7103-4EA5360E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2390-8699-4618-87D7-118229096D8D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CF7F9-C566-CEAD-B16D-C4583E3A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31B7E-8652-2C3E-864E-BD216545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2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7B998-C9DD-BADD-ABA5-BFEDBF5F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0981A-785A-0DAE-FA2D-9D4FA3426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63C4-8369-58F8-3A40-C6249863B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A5E-72A2-496A-BDFC-65B5C7E673C6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5EF7-B4F5-F430-84A6-744D9174A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B2CFA-9764-22C7-B6A4-FE519B7FF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8F58C-4F43-4972-ACCA-9877F4108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ravelandleisure.com/travel-tips/what-is-the-bermuda-triangle" TargetMode="Externa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F6BF-9E74-2EF5-14A5-BEF89D0F5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TOPIC:- The Psychology of Conspiracy Theory: Why People Believe Them</a:t>
            </a:r>
            <a:br>
              <a:rPr lang="en-US" sz="6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D82A-2A67-6579-94E3-8F95BAC0F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222" y="3602037"/>
            <a:ext cx="9722778" cy="2387599"/>
          </a:xfrm>
        </p:spPr>
        <p:txBody>
          <a:bodyPr>
            <a:normAutofit/>
          </a:bodyPr>
          <a:lstStyle/>
          <a:p>
            <a:r>
              <a:rPr lang="en-US" dirty="0"/>
              <a:t>BY   MUBEEN </a:t>
            </a:r>
          </a:p>
          <a:p>
            <a:r>
              <a:rPr lang="en-US" dirty="0"/>
              <a:t>HAVEESH</a:t>
            </a:r>
          </a:p>
          <a:p>
            <a:r>
              <a:rPr lang="en-US" dirty="0"/>
              <a:t>PARAMJEET</a:t>
            </a:r>
          </a:p>
          <a:p>
            <a:r>
              <a:rPr lang="en-US" dirty="0"/>
              <a:t>ANUBHAV</a:t>
            </a:r>
          </a:p>
          <a:p>
            <a:r>
              <a:rPr lang="en-US" dirty="0"/>
              <a:t>PULKIT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5B7E5-7C7F-09DD-732A-5CBBD2D3DF52}"/>
              </a:ext>
            </a:extLst>
          </p:cNvPr>
          <p:cNvSpPr txBox="1"/>
          <p:nvPr/>
        </p:nvSpPr>
        <p:spPr>
          <a:xfrm rot="10800000" flipH="1" flipV="1">
            <a:off x="537645" y="352922"/>
            <a:ext cx="10710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ITM B-SCHOOL  KHARGHAR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2AE8D-D390-59CB-C1B2-48DAEE80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6A5F-E133-475C-80A7-0FF091006BB5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AD3FC-AD9F-0EBC-70FA-1F81A11E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3B8F4-DF00-E63A-DA94-0CC8A79D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5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3E98-3FAC-3B2B-9809-DAD98C31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409" y="214140"/>
            <a:ext cx="4999182" cy="1071852"/>
          </a:xfrm>
        </p:spPr>
        <p:txBody>
          <a:bodyPr/>
          <a:lstStyle/>
          <a:p>
            <a:pPr algn="ctr"/>
            <a:r>
              <a:rPr lang="en-US" b="1" u="sng" dirty="0"/>
              <a:t>BERMUDA TRIANGLE</a:t>
            </a:r>
          </a:p>
        </p:txBody>
      </p:sp>
      <p:pic>
        <p:nvPicPr>
          <p:cNvPr id="8194" name="Picture 2" descr="Image result for what is the bermuda triangle conspiracy">
            <a:extLst>
              <a:ext uri="{FF2B5EF4-FFF2-40B4-BE49-F238E27FC236}">
                <a16:creationId xmlns:a16="http://schemas.microsoft.com/office/drawing/2014/main" id="{8C6FEF93-57D3-F682-A4B2-DE573361EB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71" y="1285992"/>
            <a:ext cx="5575351" cy="338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what is the bermuda triangle conspiracy">
            <a:extLst>
              <a:ext uri="{FF2B5EF4-FFF2-40B4-BE49-F238E27FC236}">
                <a16:creationId xmlns:a16="http://schemas.microsoft.com/office/drawing/2014/main" id="{78EB1A9F-B186-DB41-41C5-D0CA58B1E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4"/>
          <a:stretch/>
        </p:blipFill>
        <p:spPr bwMode="auto">
          <a:xfrm>
            <a:off x="7467245" y="1285992"/>
            <a:ext cx="3757246" cy="348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1F583-F6C4-D5DC-2027-2990AD546CE8}"/>
              </a:ext>
            </a:extLst>
          </p:cNvPr>
          <p:cNvSpPr txBox="1"/>
          <p:nvPr/>
        </p:nvSpPr>
        <p:spPr>
          <a:xfrm>
            <a:off x="1107171" y="4848733"/>
            <a:ext cx="8361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2B2B2B"/>
                </a:solidFill>
                <a:effectLst/>
                <a:highlight>
                  <a:srgbClr val="FFFFFF"/>
                </a:highlight>
                <a:latin typeface="Eb Garamond" panose="020F0502020204030204" pitchFamily="2" charset="0"/>
              </a:rPr>
              <a:t>The Bermuda </a:t>
            </a:r>
            <a:r>
              <a:rPr lang="en-US" sz="32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Eb Garamond" panose="020F0502020204030204" pitchFamily="2" charset="0"/>
              </a:rPr>
              <a:t>Triangle</a:t>
            </a:r>
            <a:r>
              <a:rPr lang="en-US" sz="3200" b="1" i="0" dirty="0">
                <a:solidFill>
                  <a:srgbClr val="2B2B2B"/>
                </a:solidFill>
                <a:effectLst/>
                <a:highlight>
                  <a:srgbClr val="FFFFFF"/>
                </a:highlight>
                <a:latin typeface="Eb Garamond" panose="020F0502020204030204" pitchFamily="2" charset="0"/>
              </a:rPr>
              <a:t> Enigma: Uncovering the Actual Secrets Behind </a:t>
            </a:r>
            <a:r>
              <a:rPr lang="en-US" sz="32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Eb Garamond" panose="020F0502020204030204" pitchFamily="2" charset="0"/>
              </a:rPr>
              <a:t>Disappearing Vessels.</a:t>
            </a:r>
          </a:p>
          <a:p>
            <a:endParaRPr 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F1FB7-C847-5137-C17F-B21F6FCE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469B-0EC1-4E36-A338-BF8D613C4FEF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22B0F-1622-2E41-0B12-FB0D461E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B68F6-904B-4729-6A7C-F426119E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7005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what is the bermuda triangle conspiracy">
            <a:extLst>
              <a:ext uri="{FF2B5EF4-FFF2-40B4-BE49-F238E27FC236}">
                <a16:creationId xmlns:a16="http://schemas.microsoft.com/office/drawing/2014/main" id="{5A65F96D-2C8C-C3A0-E4C7-79FB5E94B2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449" y="3009772"/>
            <a:ext cx="42862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what is the bermuda triangle conspiracy">
            <a:extLst>
              <a:ext uri="{FF2B5EF4-FFF2-40B4-BE49-F238E27FC236}">
                <a16:creationId xmlns:a16="http://schemas.microsoft.com/office/drawing/2014/main" id="{19E4F222-0332-CD6F-E950-A9F33FCDA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0" y="304006"/>
            <a:ext cx="4607299" cy="320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6761A1-4517-82D1-ECAA-E3F77A213F57}"/>
              </a:ext>
            </a:extLst>
          </p:cNvPr>
          <p:cNvSpPr txBox="1"/>
          <p:nvPr/>
        </p:nvSpPr>
        <p:spPr>
          <a:xfrm>
            <a:off x="1071716" y="4532670"/>
            <a:ext cx="3224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DEVILS T</a:t>
            </a:r>
            <a:r>
              <a:rPr lang="en-US" sz="4400" dirty="0">
                <a:latin typeface="Bahnschrift Condensed" panose="020B0502040204020203" pitchFamily="34" charset="0"/>
              </a:rPr>
              <a:t>RIANGLE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6C3C52-2BED-0FB5-970C-3224A218F840}"/>
              </a:ext>
            </a:extLst>
          </p:cNvPr>
          <p:cNvSpPr txBox="1"/>
          <p:nvPr/>
        </p:nvSpPr>
        <p:spPr>
          <a:xfrm>
            <a:off x="6735097" y="1022555"/>
            <a:ext cx="37382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u="sng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Rogue Waves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u="sng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Magnetic Forces</a:t>
            </a:r>
            <a:endParaRPr lang="en-US" sz="2800" u="sng" dirty="0"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u="sng" dirty="0">
                <a:effectLst/>
                <a:latin typeface="Arial Black" panose="020B0A040201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Alien Activity</a:t>
            </a:r>
            <a:endParaRPr lang="en-US" sz="2800" u="sng" dirty="0">
              <a:latin typeface="Arial Black" panose="020B0A04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F29BE-5BD5-620A-1A43-DD425A16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4299-E5DA-49D9-80EC-F895A92243A9}" type="datetime1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56019-2B80-C5A5-1FF7-557321AA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5A065-F3E0-4BEC-479D-D024A1B4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3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4E9D-C5DD-8DBB-B214-253FB9CF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WHY DO </a:t>
            </a:r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PEOPLE</a:t>
            </a:r>
            <a:r>
              <a:rPr lang="en-US" dirty="0">
                <a:latin typeface="Arial Black" panose="020B0A04020102020204" pitchFamily="34" charset="0"/>
              </a:rPr>
              <a:t> BELIEVE IN CONSPIRACY </a:t>
            </a:r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THEORIES</a:t>
            </a:r>
            <a:r>
              <a:rPr lang="en-US" dirty="0">
                <a:latin typeface="Arial Black" panose="020B0A04020102020204" pitchFamily="34" charset="0"/>
              </a:rPr>
              <a:t>?</a:t>
            </a:r>
          </a:p>
        </p:txBody>
      </p:sp>
      <p:pic>
        <p:nvPicPr>
          <p:cNvPr id="10242" name="Picture 2" descr="Image result for why people believe in conspiracy theory">
            <a:extLst>
              <a:ext uri="{FF2B5EF4-FFF2-40B4-BE49-F238E27FC236}">
                <a16:creationId xmlns:a16="http://schemas.microsoft.com/office/drawing/2014/main" id="{5DA83BCF-E102-BD79-11BF-70518A98B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53" y="2005474"/>
            <a:ext cx="4550646" cy="338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Why do people believe in conspiracy theories? | Live Science">
            <a:extLst>
              <a:ext uri="{FF2B5EF4-FFF2-40B4-BE49-F238E27FC236}">
                <a16:creationId xmlns:a16="http://schemas.microsoft.com/office/drawing/2014/main" id="{62A43AD0-4B02-2569-31F7-55ED65B05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926" y="1894872"/>
            <a:ext cx="6046838" cy="349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84AF5-DC2B-65EA-3AE2-4E93BC1E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9D13-1CCC-41B9-9C55-64C782485117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A6571-34C7-71A6-D036-28ADF628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A57EB-4069-8A40-8DA2-6AA41085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9AA5-3D15-0E5A-713D-5B0BED88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 </a:t>
            </a:r>
          </a:p>
        </p:txBody>
      </p:sp>
      <p:pic>
        <p:nvPicPr>
          <p:cNvPr id="2060" name="Picture 12" descr="Image result for trump SHOT">
            <a:extLst>
              <a:ext uri="{FF2B5EF4-FFF2-40B4-BE49-F238E27FC236}">
                <a16:creationId xmlns:a16="http://schemas.microsoft.com/office/drawing/2014/main" id="{5EC6C198-F2ED-1727-C574-68D728C20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85" y="2079980"/>
            <a:ext cx="5283815" cy="307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trump SHOT SHOOTER">
            <a:extLst>
              <a:ext uri="{FF2B5EF4-FFF2-40B4-BE49-F238E27FC236}">
                <a16:creationId xmlns:a16="http://schemas.microsoft.com/office/drawing/2014/main" id="{0AA154B1-A9EB-0898-0D1F-269699491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55" y="1825625"/>
            <a:ext cx="4840359" cy="405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E28369-4F5D-7DAE-B32E-268752D2FEB1}"/>
              </a:ext>
            </a:extLst>
          </p:cNvPr>
          <p:cNvSpPr txBox="1"/>
          <p:nvPr/>
        </p:nvSpPr>
        <p:spPr>
          <a:xfrm>
            <a:off x="1012486" y="5338209"/>
            <a:ext cx="2776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18</a:t>
            </a:r>
            <a:r>
              <a:rPr lang="en-US" sz="1400" b="1" dirty="0">
                <a:latin typeface="Arial Black" panose="020B0A04020102020204" pitchFamily="34" charset="0"/>
              </a:rPr>
              <a:t>TH</a:t>
            </a:r>
            <a:r>
              <a:rPr lang="en-US" sz="3200" b="1" dirty="0">
                <a:latin typeface="Arial Black" panose="020B0A0402010202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JULY</a:t>
            </a:r>
            <a:r>
              <a:rPr lang="en-US" sz="3200" b="1" dirty="0">
                <a:latin typeface="Arial Black" panose="020B0A04020102020204" pitchFamily="34" charset="0"/>
              </a:rPr>
              <a:t> 2024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44730-3196-9418-B060-9009088B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02DF-02B0-4F25-AD81-3D218688E24C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72DCF-4566-2CE7-38AB-3605C63B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D2C76-4011-4889-E66D-215A39D5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87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F597-3C67-DC50-D3EE-7868BF8E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DEFINITION AND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A8E2-69D1-DF69-1BF9-F7824F69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5825"/>
            <a:ext cx="10515600" cy="2211138"/>
          </a:xfrm>
        </p:spPr>
        <p:txBody>
          <a:bodyPr/>
          <a:lstStyle/>
          <a:p>
            <a:pPr marL="342900" indent="-342900">
              <a:lnSpc>
                <a:spcPts val="3038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Political Conspiracies</a:t>
            </a:r>
          </a:p>
          <a:p>
            <a:pPr marL="342900" indent="-342900">
              <a:lnSpc>
                <a:spcPts val="3038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Medical Conspiracies</a:t>
            </a:r>
            <a:endParaRPr lang="en-US" sz="2800" dirty="0"/>
          </a:p>
          <a:p>
            <a:pPr marL="342900" indent="-342900">
              <a:lnSpc>
                <a:spcPts val="3038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Extraterrestrial Conspiracies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2DD07-6B1D-ACB7-0390-41A9AFCEF0D1}"/>
              </a:ext>
            </a:extLst>
          </p:cNvPr>
          <p:cNvSpPr txBox="1"/>
          <p:nvPr/>
        </p:nvSpPr>
        <p:spPr>
          <a:xfrm>
            <a:off x="739739" y="2178121"/>
            <a:ext cx="84068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A 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conspiracy theory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 is a belief that a group of people are secretly trying to harm someone or achieve something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pic>
        <p:nvPicPr>
          <p:cNvPr id="1026" name="Picture 2" descr="Conspiracy theory">
            <a:extLst>
              <a:ext uri="{FF2B5EF4-FFF2-40B4-BE49-F238E27FC236}">
                <a16:creationId xmlns:a16="http://schemas.microsoft.com/office/drawing/2014/main" id="{9203C1CE-5363-0868-F3C2-D26D2F554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73" y="2528887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spiracy theory points">
            <a:extLst>
              <a:ext uri="{FF2B5EF4-FFF2-40B4-BE49-F238E27FC236}">
                <a16:creationId xmlns:a16="http://schemas.microsoft.com/office/drawing/2014/main" id="{92842997-F18B-1ED3-E631-E5DD0337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343" y="3605213"/>
            <a:ext cx="2667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AA9A6-899D-6B63-9AAF-D8E5A417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00C5-4BE6-4AD6-A254-06DD3A315141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C1A3A-3D51-83EB-664F-F140E2E4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4B41D-3503-4B9E-F91F-F12F7340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4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onspiracy theories">
            <a:extLst>
              <a:ext uri="{FF2B5EF4-FFF2-40B4-BE49-F238E27FC236}">
                <a16:creationId xmlns:a16="http://schemas.microsoft.com/office/drawing/2014/main" id="{5F3BDD26-C101-B076-711C-A4DA99BA8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03" y="553371"/>
            <a:ext cx="5777681" cy="43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152D6-8FDC-CF25-44FD-3B84B218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896C4-B8E0-40E5-8276-A7B386C70EF0}" type="datetime1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762A1-A909-9962-60E5-74F19E92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DBEA3-2D61-42EA-FD03-03696445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7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617A-0A32-A181-9684-10475AE7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EXAMPLES OF CONSPIRACY THEORIES</a:t>
            </a:r>
          </a:p>
        </p:txBody>
      </p:sp>
      <p:pic>
        <p:nvPicPr>
          <p:cNvPr id="3074" name="Picture 2" descr="Image result for MALAYSIA AIRLINES CONSPIRACY">
            <a:extLst>
              <a:ext uri="{FF2B5EF4-FFF2-40B4-BE49-F238E27FC236}">
                <a16:creationId xmlns:a16="http://schemas.microsoft.com/office/drawing/2014/main" id="{95535629-F60A-5CDB-B6F7-23BFD0A3B2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45" y="2162175"/>
            <a:ext cx="3621051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BERMUDA TRIANGLE CONSPIRACY">
            <a:extLst>
              <a:ext uri="{FF2B5EF4-FFF2-40B4-BE49-F238E27FC236}">
                <a16:creationId xmlns:a16="http://schemas.microsoft.com/office/drawing/2014/main" id="{1D6C3107-A0F5-054C-9780-072C040FB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376" y="3429000"/>
            <a:ext cx="3621051" cy="267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ovid 19 conspiracy">
            <a:extLst>
              <a:ext uri="{FF2B5EF4-FFF2-40B4-BE49-F238E27FC236}">
                <a16:creationId xmlns:a16="http://schemas.microsoft.com/office/drawing/2014/main" id="{B37804A2-4AC9-8428-EAD0-1BEB28A7A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807" y="2162175"/>
            <a:ext cx="3621050" cy="24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C1552-9AE9-6312-EDE8-F55100D5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AAF-D0B7-41A8-B00C-097F434CD825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EE53D-8B1A-9D31-F5AC-94C8DCD4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427DD-29C6-BCBC-97C9-E22B8796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55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7F81-ABCF-8FAD-4C03-FE70A397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MALAYSIA AIRLINES  FLIGHT 370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8A23D9-3868-8F77-7497-65F7BFA50B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5" y="1924659"/>
            <a:ext cx="3270405" cy="21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laysia airlines conspiracy">
            <a:extLst>
              <a:ext uri="{FF2B5EF4-FFF2-40B4-BE49-F238E27FC236}">
                <a16:creationId xmlns:a16="http://schemas.microsoft.com/office/drawing/2014/main" id="{0F6744D8-C5B1-FE7F-10A3-A615407AA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585" y="3869048"/>
            <a:ext cx="3462386" cy="235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malaysia airlines conspiracy">
            <a:extLst>
              <a:ext uri="{FF2B5EF4-FFF2-40B4-BE49-F238E27FC236}">
                <a16:creationId xmlns:a16="http://schemas.microsoft.com/office/drawing/2014/main" id="{93E57DF6-C1AF-B583-D0AD-E6DA4E4E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275" y="1874012"/>
            <a:ext cx="42576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40D2F8-D41B-1B10-4872-D910CC58B61E}"/>
              </a:ext>
            </a:extLst>
          </p:cNvPr>
          <p:cNvSpPr txBox="1"/>
          <p:nvPr/>
        </p:nvSpPr>
        <p:spPr>
          <a:xfrm>
            <a:off x="729465" y="4847303"/>
            <a:ext cx="2892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QUESTIONS OF LIVES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TRUST OF PASSENGER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0C367-2327-4AEE-17E1-D4E0D557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FE3A-0457-427C-AB1C-94C365177F6D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6557-7098-FFF4-F9CB-0F1BB464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8B20D-B01C-6DD6-1592-E17CE613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5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malaysia airlines conspiracy NEWS PAPER">
            <a:extLst>
              <a:ext uri="{FF2B5EF4-FFF2-40B4-BE49-F238E27FC236}">
                <a16:creationId xmlns:a16="http://schemas.microsoft.com/office/drawing/2014/main" id="{E0274908-BDF0-EE3A-1794-B2070E9445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6526"/>
            <a:ext cx="5079794" cy="314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DDD2FF-A191-71A5-8181-1693D87F1859}"/>
              </a:ext>
            </a:extLst>
          </p:cNvPr>
          <p:cNvSpPr txBox="1"/>
          <p:nvPr/>
        </p:nvSpPr>
        <p:spPr>
          <a:xfrm>
            <a:off x="7128387" y="2753032"/>
            <a:ext cx="4503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hnschrift" panose="020B0502040204020203" pitchFamily="34" charset="0"/>
              </a:rPr>
              <a:t>WHERE </a:t>
            </a:r>
            <a:r>
              <a:rPr lang="en-US" sz="4000" b="1" dirty="0">
                <a:solidFill>
                  <a:srgbClr val="FF0000"/>
                </a:solidFill>
                <a:latin typeface="Bahnschrift" panose="020B0502040204020203" pitchFamily="34" charset="0"/>
              </a:rPr>
              <a:t>DID</a:t>
            </a:r>
            <a:r>
              <a:rPr lang="en-US" sz="4000" b="1" dirty="0">
                <a:latin typeface="Bahnschrift" panose="020B0502040204020203" pitchFamily="34" charset="0"/>
              </a:rPr>
              <a:t> IT GO</a:t>
            </a:r>
            <a:r>
              <a:rPr lang="en-US" sz="4000" b="1" dirty="0">
                <a:solidFill>
                  <a:srgbClr val="FF0000"/>
                </a:solidFill>
                <a:latin typeface="Bahnschrift" panose="020B0502040204020203" pitchFamily="34" charset="0"/>
              </a:rPr>
              <a:t>???????</a:t>
            </a:r>
          </a:p>
        </p:txBody>
      </p:sp>
      <p:pic>
        <p:nvPicPr>
          <p:cNvPr id="5124" name="Picture 4" descr="Image result for malaysia airlines conspiracy NEWS PAPER">
            <a:extLst>
              <a:ext uri="{FF2B5EF4-FFF2-40B4-BE49-F238E27FC236}">
                <a16:creationId xmlns:a16="http://schemas.microsoft.com/office/drawing/2014/main" id="{ADBFFE38-7DD8-C0D2-06D0-680C6B68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591" y="3579091"/>
            <a:ext cx="429259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0AE86-5E73-577B-1DCB-EB300D08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DA9-1AD1-446B-A34A-C5FDAC7922FB}" type="datetime1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973FE-7335-5E67-ABF3-76EFD4FA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35A0E-29FB-A664-84B7-4ECD4227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12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5B71-4E3D-CA60-6AA2-A1A1C0CA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COVID-</a:t>
            </a:r>
            <a:r>
              <a:rPr lang="en-US" b="1" i="1" u="sng" dirty="0">
                <a:solidFill>
                  <a:srgbClr val="FF0000"/>
                </a:solidFill>
              </a:rPr>
              <a:t>19</a:t>
            </a:r>
            <a:r>
              <a:rPr lang="en-US" b="1" i="1" u="sng" dirty="0"/>
              <a:t> CONSPIRACY</a:t>
            </a:r>
          </a:p>
        </p:txBody>
      </p:sp>
      <p:pic>
        <p:nvPicPr>
          <p:cNvPr id="6146" name="Picture 2" descr="Image result for covid 19 conspiracy">
            <a:extLst>
              <a:ext uri="{FF2B5EF4-FFF2-40B4-BE49-F238E27FC236}">
                <a16:creationId xmlns:a16="http://schemas.microsoft.com/office/drawing/2014/main" id="{D205F2F8-3DD4-C36B-EBFA-540E689D63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8481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4630DD-8B33-A590-175C-47CDA14FC6CA}"/>
              </a:ext>
            </a:extLst>
          </p:cNvPr>
          <p:cNvSpPr txBox="1"/>
          <p:nvPr/>
        </p:nvSpPr>
        <p:spPr>
          <a:xfrm>
            <a:off x="1165122" y="4542503"/>
            <a:ext cx="3365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>
                <a:latin typeface="Bahnschrift Condensed" panose="020B0502040204020203" pitchFamily="34" charset="0"/>
              </a:rPr>
              <a:t>WAS </a:t>
            </a:r>
            <a:r>
              <a:rPr lang="en-US" sz="4400" b="1" u="sng" dirty="0">
                <a:solidFill>
                  <a:srgbClr val="FF0000"/>
                </a:solidFill>
                <a:latin typeface="Bahnschrift Condensed" panose="020B0502040204020203" pitchFamily="34" charset="0"/>
              </a:rPr>
              <a:t>IT</a:t>
            </a:r>
            <a:r>
              <a:rPr lang="en-US" sz="4400" b="1" u="sng" dirty="0">
                <a:latin typeface="Bahnschrift Condensed" panose="020B0502040204020203" pitchFamily="34" charset="0"/>
              </a:rPr>
              <a:t> PLAN</a:t>
            </a:r>
            <a:r>
              <a:rPr lang="en-US" sz="4400" b="1" u="sng" dirty="0">
                <a:solidFill>
                  <a:srgbClr val="FF0000"/>
                </a:solidFill>
                <a:latin typeface="Bahnschrift Condensed" panose="020B0502040204020203" pitchFamily="34" charset="0"/>
              </a:rPr>
              <a:t>NE</a:t>
            </a:r>
            <a:r>
              <a:rPr lang="en-US" sz="4400" b="1" u="sng" dirty="0">
                <a:latin typeface="Bahnschrift Condensed" panose="020B0502040204020203" pitchFamily="34" charset="0"/>
              </a:rPr>
              <a:t>D?</a:t>
            </a:r>
          </a:p>
        </p:txBody>
      </p:sp>
      <p:pic>
        <p:nvPicPr>
          <p:cNvPr id="5" name="Picture 6" descr="Coronavirus: anti-Chinese conspiracy theories go viral in India, amid ...">
            <a:extLst>
              <a:ext uri="{FF2B5EF4-FFF2-40B4-BE49-F238E27FC236}">
                <a16:creationId xmlns:a16="http://schemas.microsoft.com/office/drawing/2014/main" id="{55C3EC62-2C82-7B79-F4E9-D7ED598E6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160" y="2890376"/>
            <a:ext cx="6565882" cy="267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137EA-ABF1-F24F-3826-366862CF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B531-73BC-453E-B09D-B2716A0794A7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9038F-8186-9141-021B-904724BD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17ED8-8E1F-2E53-99DE-D2982063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04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517AC6-F6CE-48A6-5B6A-88C48ED65D71}"/>
              </a:ext>
            </a:extLst>
          </p:cNvPr>
          <p:cNvSpPr txBox="1"/>
          <p:nvPr/>
        </p:nvSpPr>
        <p:spPr>
          <a:xfrm>
            <a:off x="580104" y="550606"/>
            <a:ext cx="42039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 Black" panose="020B0A04020102020204" pitchFamily="34" charset="0"/>
              </a:rPr>
              <a:t>You don’t need to wear a m</a:t>
            </a:r>
            <a:r>
              <a:rPr lang="en-US" sz="2600" b="1" dirty="0">
                <a:solidFill>
                  <a:srgbClr val="FF0000"/>
                </a:solidFill>
                <a:latin typeface="Arial Black" panose="020B0A04020102020204" pitchFamily="34" charset="0"/>
              </a:rPr>
              <a:t>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8783F-63C1-C9BE-2ADF-2380346913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0104" y="1765639"/>
            <a:ext cx="4583087" cy="273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92B609-8C66-270A-486C-EF05C28C3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186" y="2265256"/>
            <a:ext cx="4699819" cy="374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D4F2C-1D9F-E17C-711D-CB17FF76BC05}"/>
              </a:ext>
            </a:extLst>
          </p:cNvPr>
          <p:cNvSpPr txBox="1"/>
          <p:nvPr/>
        </p:nvSpPr>
        <p:spPr>
          <a:xfrm>
            <a:off x="6913267" y="1422893"/>
            <a:ext cx="49161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 Black" panose="020B0A04020102020204" pitchFamily="34" charset="0"/>
              </a:rPr>
              <a:t>Va</a:t>
            </a:r>
            <a:r>
              <a:rPr lang="en-US" sz="2600" dirty="0">
                <a:solidFill>
                  <a:srgbClr val="FF0000"/>
                </a:solidFill>
                <a:latin typeface="Arial Black" panose="020B0A04020102020204" pitchFamily="34" charset="0"/>
              </a:rPr>
              <a:t>ccine</a:t>
            </a:r>
            <a:r>
              <a:rPr lang="en-US" sz="2600" dirty="0">
                <a:latin typeface="Arial Black" panose="020B0A04020102020204" pitchFamily="34" charset="0"/>
              </a:rPr>
              <a:t> will be unsafe</a:t>
            </a:r>
            <a:endParaRPr lang="en-IN" sz="2600" dirty="0">
              <a:latin typeface="Arial Black" panose="020B0A040201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FF3BD-FC0F-AD2A-F732-75C4EEA4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460E-BDFF-4114-999A-F3EB2078AFC5}" type="datetime1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F4A3F-C346-EC26-C044-53673D5C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Psychology Of Conspiracy Theory: Why People Believe Them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A4A38-2979-5590-78FD-D23348C3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F58C-4F43-4972-ACCA-9877F41081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55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270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-apple-system</vt:lpstr>
      <vt:lpstr>Arial</vt:lpstr>
      <vt:lpstr>Arial Black</vt:lpstr>
      <vt:lpstr>Bahnschrift</vt:lpstr>
      <vt:lpstr>Bahnschrift Condensed</vt:lpstr>
      <vt:lpstr>Calibri</vt:lpstr>
      <vt:lpstr>Calibri Light</vt:lpstr>
      <vt:lpstr>Eb Garamond</vt:lpstr>
      <vt:lpstr>Raleway</vt:lpstr>
      <vt:lpstr>Office Theme</vt:lpstr>
      <vt:lpstr>TOPIC:- The Psychology of Conspiracy Theory: Why People Believe Them </vt:lpstr>
      <vt:lpstr>INTRODUCTION </vt:lpstr>
      <vt:lpstr>DEFINITION AND TYPES </vt:lpstr>
      <vt:lpstr>PowerPoint Presentation</vt:lpstr>
      <vt:lpstr>EXAMPLES OF CONSPIRACY THEORIES</vt:lpstr>
      <vt:lpstr>MALAYSIA AIRLINES  FLIGHT 370</vt:lpstr>
      <vt:lpstr>PowerPoint Presentation</vt:lpstr>
      <vt:lpstr>COVID-19 CONSPIRACY</vt:lpstr>
      <vt:lpstr>PowerPoint Presentation</vt:lpstr>
      <vt:lpstr>BERMUDA TRIANGLE</vt:lpstr>
      <vt:lpstr>PowerPoint Presentation</vt:lpstr>
      <vt:lpstr>WHY DO PEOPLE BELIEVE IN CONSPIRACY THEORIES?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mubeen khan</dc:creator>
  <cp:lastModifiedBy>Pulkit Agarwal(MBA-24)</cp:lastModifiedBy>
  <cp:revision>2</cp:revision>
  <dcterms:created xsi:type="dcterms:W3CDTF">2024-07-30T16:43:45Z</dcterms:created>
  <dcterms:modified xsi:type="dcterms:W3CDTF">2024-07-31T17:33:07Z</dcterms:modified>
</cp:coreProperties>
</file>