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6" r:id="rId2"/>
  </p:sldMasterIdLst>
  <p:notesMasterIdLst>
    <p:notesMasterId r:id="rId28"/>
  </p:notesMasterIdLst>
  <p:sldIdLst>
    <p:sldId id="256" r:id="rId3"/>
    <p:sldId id="289" r:id="rId4"/>
    <p:sldId id="293" r:id="rId5"/>
    <p:sldId id="290" r:id="rId6"/>
    <p:sldId id="294" r:id="rId7"/>
    <p:sldId id="298" r:id="rId8"/>
    <p:sldId id="300" r:id="rId9"/>
    <p:sldId id="358" r:id="rId10"/>
    <p:sldId id="303" r:id="rId11"/>
    <p:sldId id="301" r:id="rId12"/>
    <p:sldId id="304" r:id="rId13"/>
    <p:sldId id="359" r:id="rId14"/>
    <p:sldId id="308" r:id="rId15"/>
    <p:sldId id="310" r:id="rId16"/>
    <p:sldId id="311" r:id="rId17"/>
    <p:sldId id="327" r:id="rId18"/>
    <p:sldId id="337" r:id="rId19"/>
    <p:sldId id="361" r:id="rId20"/>
    <p:sldId id="360" r:id="rId21"/>
    <p:sldId id="362" r:id="rId22"/>
    <p:sldId id="346" r:id="rId23"/>
    <p:sldId id="323" r:id="rId24"/>
    <p:sldId id="318" r:id="rId25"/>
    <p:sldId id="316" r:id="rId26"/>
    <p:sldId id="273" r:id="rId27"/>
  </p:sldIdLst>
  <p:sldSz cx="6858000" cy="5143500"/>
  <p:notesSz cx="6858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FF"/>
    <a:srgbClr val="CC0000"/>
    <a:srgbClr val="FF5050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B2FFD-02EC-F57D-CD0D-46569CF1A645}" v="5" dt="2025-06-10T19:25:05.810"/>
    <p1510:client id="{26123A43-A52B-B044-9DB0-AA81553A6F7D}" v="181" dt="2025-06-10T21:57:55.692"/>
    <p1510:client id="{2C06EA38-3710-0AEB-A089-5E8C43C99587}" v="6" dt="2025-06-10T19:12:06.78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715"/>
  </p:normalViewPr>
  <p:slideViewPr>
    <p:cSldViewPr snapToGrid="0">
      <p:cViewPr>
        <p:scale>
          <a:sx n="176" d="100"/>
          <a:sy n="176" d="100"/>
        </p:scale>
        <p:origin x="1256" y="14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AM BHARATBHAI PATEL" userId="S::param.patel@iitg.ac.in::e1c21a4b-70bd-48e5-8588-0876d7e24ece" providerId="AD" clId="Web-{2C06EA38-3710-0AEB-A089-5E8C43C99587}"/>
    <pc:docChg chg="modSld">
      <pc:chgData name="PARAM BHARATBHAI PATEL" userId="S::param.patel@iitg.ac.in::e1c21a4b-70bd-48e5-8588-0876d7e24ece" providerId="AD" clId="Web-{2C06EA38-3710-0AEB-A089-5E8C43C99587}" dt="2025-06-10T19:12:05.970" v="3"/>
      <pc:docMkLst>
        <pc:docMk/>
      </pc:docMkLst>
      <pc:sldChg chg="addSp delSp modSp">
        <pc:chgData name="PARAM BHARATBHAI PATEL" userId="S::param.patel@iitg.ac.in::e1c21a4b-70bd-48e5-8588-0876d7e24ece" providerId="AD" clId="Web-{2C06EA38-3710-0AEB-A089-5E8C43C99587}" dt="2025-06-10T19:12:05.970" v="3"/>
        <pc:sldMkLst>
          <pc:docMk/>
          <pc:sldMk cId="2565731769" sldId="337"/>
        </pc:sldMkLst>
        <pc:spChg chg="del mod">
          <ac:chgData name="PARAM BHARATBHAI PATEL" userId="S::param.patel@iitg.ac.in::e1c21a4b-70bd-48e5-8588-0876d7e24ece" providerId="AD" clId="Web-{2C06EA38-3710-0AEB-A089-5E8C43C99587}" dt="2025-06-10T19:12:04.767" v="2"/>
          <ac:spMkLst>
            <pc:docMk/>
            <pc:sldMk cId="2565731769" sldId="337"/>
            <ac:spMk id="7" creationId="{B516790C-9CC7-2E5D-1D7B-28A7E873F62B}"/>
          </ac:spMkLst>
        </pc:spChg>
        <pc:picChg chg="add mod">
          <ac:chgData name="PARAM BHARATBHAI PATEL" userId="S::param.patel@iitg.ac.in::e1c21a4b-70bd-48e5-8588-0876d7e24ece" providerId="AD" clId="Web-{2C06EA38-3710-0AEB-A089-5E8C43C99587}" dt="2025-06-10T19:12:05.970" v="3"/>
          <ac:picMkLst>
            <pc:docMk/>
            <pc:sldMk cId="2565731769" sldId="337"/>
            <ac:picMk id="3" creationId="{DF6BF652-8676-C964-2E8C-3C0DC311FD00}"/>
          </ac:picMkLst>
        </pc:picChg>
      </pc:sldChg>
    </pc:docChg>
  </pc:docChgLst>
  <pc:docChgLst>
    <pc:chgData name="PARAM BHARATBHAI PATEL" userId="e1c21a4b-70bd-48e5-8588-0876d7e24ece" providerId="ADAL" clId="{26123A43-A52B-B044-9DB0-AA81553A6F7D}"/>
    <pc:docChg chg="undo redo custSel addSld delSld modSld sldOrd">
      <pc:chgData name="PARAM BHARATBHAI PATEL" userId="e1c21a4b-70bd-48e5-8588-0876d7e24ece" providerId="ADAL" clId="{26123A43-A52B-B044-9DB0-AA81553A6F7D}" dt="2025-06-11T13:22:34.069" v="4155" actId="20577"/>
      <pc:docMkLst>
        <pc:docMk/>
      </pc:docMkLst>
      <pc:sldChg chg="modSp mod">
        <pc:chgData name="PARAM BHARATBHAI PATEL" userId="e1c21a4b-70bd-48e5-8588-0876d7e24ece" providerId="ADAL" clId="{26123A43-A52B-B044-9DB0-AA81553A6F7D}" dt="2025-06-11T04:02:39.036" v="3975" actId="113"/>
        <pc:sldMkLst>
          <pc:docMk/>
          <pc:sldMk cId="0" sldId="256"/>
        </pc:sldMkLst>
        <pc:spChg chg="mod">
          <ac:chgData name="PARAM BHARATBHAI PATEL" userId="e1c21a4b-70bd-48e5-8588-0876d7e24ece" providerId="ADAL" clId="{26123A43-A52B-B044-9DB0-AA81553A6F7D}" dt="2025-06-11T04:02:39.036" v="3975" actId="113"/>
          <ac:spMkLst>
            <pc:docMk/>
            <pc:sldMk cId="0" sldId="256"/>
            <ac:spMk id="3" creationId="{15A23376-B296-013A-A6F9-BFB5EA322B9A}"/>
          </ac:spMkLst>
        </pc:spChg>
        <pc:spChg chg="mod">
          <ac:chgData name="PARAM BHARATBHAI PATEL" userId="e1c21a4b-70bd-48e5-8588-0876d7e24ece" providerId="ADAL" clId="{26123A43-A52B-B044-9DB0-AA81553A6F7D}" dt="2025-06-09T13:10:20.688" v="280" actId="20577"/>
          <ac:spMkLst>
            <pc:docMk/>
            <pc:sldMk cId="0" sldId="256"/>
            <ac:spMk id="4" creationId="{00000000-0000-0000-0000-000000000000}"/>
          </ac:spMkLst>
        </pc:spChg>
        <pc:spChg chg="mod">
          <ac:chgData name="PARAM BHARATBHAI PATEL" userId="e1c21a4b-70bd-48e5-8588-0876d7e24ece" providerId="ADAL" clId="{26123A43-A52B-B044-9DB0-AA81553A6F7D}" dt="2025-06-10T03:44:11.184" v="1616" actId="20577"/>
          <ac:spMkLst>
            <pc:docMk/>
            <pc:sldMk cId="0" sldId="256"/>
            <ac:spMk id="13" creationId="{00000000-0000-0000-0000-000000000000}"/>
          </ac:spMkLst>
        </pc:spChg>
      </pc:sldChg>
      <pc:sldChg chg="modSp mod">
        <pc:chgData name="PARAM BHARATBHAI PATEL" userId="e1c21a4b-70bd-48e5-8588-0876d7e24ece" providerId="ADAL" clId="{26123A43-A52B-B044-9DB0-AA81553A6F7D}" dt="2025-06-11T13:22:34.069" v="4155" actId="20577"/>
        <pc:sldMkLst>
          <pc:docMk/>
          <pc:sldMk cId="793638099" sldId="289"/>
        </pc:sldMkLst>
        <pc:spChg chg="mod">
          <ac:chgData name="PARAM BHARATBHAI PATEL" userId="e1c21a4b-70bd-48e5-8588-0876d7e24ece" providerId="ADAL" clId="{26123A43-A52B-B044-9DB0-AA81553A6F7D}" dt="2025-06-11T13:22:34.069" v="4155" actId="20577"/>
          <ac:spMkLst>
            <pc:docMk/>
            <pc:sldMk cId="793638099" sldId="289"/>
            <ac:spMk id="3" creationId="{2EA776EB-C1F9-A0C6-37D3-24941AC98E9E}"/>
          </ac:spMkLst>
        </pc:spChg>
      </pc:sldChg>
      <pc:sldChg chg="addSp delSp modSp mod">
        <pc:chgData name="PARAM BHARATBHAI PATEL" userId="e1c21a4b-70bd-48e5-8588-0876d7e24ece" providerId="ADAL" clId="{26123A43-A52B-B044-9DB0-AA81553A6F7D}" dt="2025-06-11T04:07:09.528" v="3980" actId="5793"/>
        <pc:sldMkLst>
          <pc:docMk/>
          <pc:sldMk cId="1714260734" sldId="290"/>
        </pc:sldMkLst>
        <pc:spChg chg="mod">
          <ac:chgData name="PARAM BHARATBHAI PATEL" userId="e1c21a4b-70bd-48e5-8588-0876d7e24ece" providerId="ADAL" clId="{26123A43-A52B-B044-9DB0-AA81553A6F7D}" dt="2025-06-11T04:07:09.528" v="3980" actId="5793"/>
          <ac:spMkLst>
            <pc:docMk/>
            <pc:sldMk cId="1714260734" sldId="290"/>
            <ac:spMk id="3" creationId="{EC047070-04E9-B0D2-1AFD-215028453B98}"/>
          </ac:spMkLst>
        </pc:spChg>
      </pc:sldChg>
      <pc:sldChg chg="delSp modSp mod">
        <pc:chgData name="PARAM BHARATBHAI PATEL" userId="e1c21a4b-70bd-48e5-8588-0876d7e24ece" providerId="ADAL" clId="{26123A43-A52B-B044-9DB0-AA81553A6F7D}" dt="2025-06-10T04:25:08.954" v="1790" actId="1076"/>
        <pc:sldMkLst>
          <pc:docMk/>
          <pc:sldMk cId="2498661142" sldId="294"/>
        </pc:sldMkLst>
        <pc:spChg chg="mod">
          <ac:chgData name="PARAM BHARATBHAI PATEL" userId="e1c21a4b-70bd-48e5-8588-0876d7e24ece" providerId="ADAL" clId="{26123A43-A52B-B044-9DB0-AA81553A6F7D}" dt="2025-06-10T04:25:08.954" v="1790" actId="1076"/>
          <ac:spMkLst>
            <pc:docMk/>
            <pc:sldMk cId="2498661142" sldId="294"/>
            <ac:spMk id="3" creationId="{49234A4C-7B6B-E908-72C1-B9453989AEA8}"/>
          </ac:spMkLst>
        </pc:spChg>
        <pc:spChg chg="mod">
          <ac:chgData name="PARAM BHARATBHAI PATEL" userId="e1c21a4b-70bd-48e5-8588-0876d7e24ece" providerId="ADAL" clId="{26123A43-A52B-B044-9DB0-AA81553A6F7D}" dt="2025-06-09T15:02:54.920" v="631" actId="20577"/>
          <ac:spMkLst>
            <pc:docMk/>
            <pc:sldMk cId="2498661142" sldId="294"/>
            <ac:spMk id="13" creationId="{A6520B0C-52B8-23E4-A334-5FB9061B1774}"/>
          </ac:spMkLst>
        </pc:spChg>
      </pc:sldChg>
      <pc:sldChg chg="del">
        <pc:chgData name="PARAM BHARATBHAI PATEL" userId="e1c21a4b-70bd-48e5-8588-0876d7e24ece" providerId="ADAL" clId="{26123A43-A52B-B044-9DB0-AA81553A6F7D}" dt="2025-06-09T15:10:07.692" v="829" actId="2696"/>
        <pc:sldMkLst>
          <pc:docMk/>
          <pc:sldMk cId="218428520" sldId="295"/>
        </pc:sldMkLst>
      </pc:sldChg>
      <pc:sldChg chg="del">
        <pc:chgData name="PARAM BHARATBHAI PATEL" userId="e1c21a4b-70bd-48e5-8588-0876d7e24ece" providerId="ADAL" clId="{26123A43-A52B-B044-9DB0-AA81553A6F7D}" dt="2025-06-09T15:10:05.543" v="828" actId="2696"/>
        <pc:sldMkLst>
          <pc:docMk/>
          <pc:sldMk cId="3079282599" sldId="296"/>
        </pc:sldMkLst>
      </pc:sldChg>
      <pc:sldChg chg="del">
        <pc:chgData name="PARAM BHARATBHAI PATEL" userId="e1c21a4b-70bd-48e5-8588-0876d7e24ece" providerId="ADAL" clId="{26123A43-A52B-B044-9DB0-AA81553A6F7D}" dt="2025-06-09T15:10:10.216" v="830" actId="2696"/>
        <pc:sldMkLst>
          <pc:docMk/>
          <pc:sldMk cId="451948519" sldId="297"/>
        </pc:sldMkLst>
      </pc:sldChg>
      <pc:sldChg chg="modSp mod">
        <pc:chgData name="PARAM BHARATBHAI PATEL" userId="e1c21a4b-70bd-48e5-8588-0876d7e24ece" providerId="ADAL" clId="{26123A43-A52B-B044-9DB0-AA81553A6F7D}" dt="2025-06-10T21:37:58.473" v="3796" actId="14734"/>
        <pc:sldMkLst>
          <pc:docMk/>
          <pc:sldMk cId="2795205006" sldId="300"/>
        </pc:sldMkLst>
        <pc:graphicFrameChg chg="mod modGraphic">
          <ac:chgData name="PARAM BHARATBHAI PATEL" userId="e1c21a4b-70bd-48e5-8588-0876d7e24ece" providerId="ADAL" clId="{26123A43-A52B-B044-9DB0-AA81553A6F7D}" dt="2025-06-10T21:37:58.473" v="3796" actId="14734"/>
          <ac:graphicFrameMkLst>
            <pc:docMk/>
            <pc:sldMk cId="2795205006" sldId="300"/>
            <ac:graphicFrameMk id="10" creationId="{85249B55-7F30-9EB0-2CF9-2EC19712D5A5}"/>
          </ac:graphicFrameMkLst>
        </pc:graphicFrameChg>
      </pc:sldChg>
      <pc:sldChg chg="modSp mod">
        <pc:chgData name="PARAM BHARATBHAI PATEL" userId="e1c21a4b-70bd-48e5-8588-0876d7e24ece" providerId="ADAL" clId="{26123A43-A52B-B044-9DB0-AA81553A6F7D}" dt="2025-06-10T04:27:10.332" v="1791" actId="115"/>
        <pc:sldMkLst>
          <pc:docMk/>
          <pc:sldMk cId="1682406804" sldId="301"/>
        </pc:sldMkLst>
        <pc:spChg chg="mod">
          <ac:chgData name="PARAM BHARATBHAI PATEL" userId="e1c21a4b-70bd-48e5-8588-0876d7e24ece" providerId="ADAL" clId="{26123A43-A52B-B044-9DB0-AA81553A6F7D}" dt="2025-06-10T04:27:10.332" v="1791" actId="115"/>
          <ac:spMkLst>
            <pc:docMk/>
            <pc:sldMk cId="1682406804" sldId="301"/>
            <ac:spMk id="5" creationId="{47CD74A7-2616-E12C-B80D-95CCC1037489}"/>
          </ac:spMkLst>
        </pc:spChg>
      </pc:sldChg>
      <pc:sldChg chg="modSp mod">
        <pc:chgData name="PARAM BHARATBHAI PATEL" userId="e1c21a4b-70bd-48e5-8588-0876d7e24ece" providerId="ADAL" clId="{26123A43-A52B-B044-9DB0-AA81553A6F7D}" dt="2025-06-10T03:58:13.282" v="1650" actId="20577"/>
        <pc:sldMkLst>
          <pc:docMk/>
          <pc:sldMk cId="4237142873" sldId="303"/>
        </pc:sldMkLst>
        <pc:spChg chg="mod">
          <ac:chgData name="PARAM BHARATBHAI PATEL" userId="e1c21a4b-70bd-48e5-8588-0876d7e24ece" providerId="ADAL" clId="{26123A43-A52B-B044-9DB0-AA81553A6F7D}" dt="2025-06-09T21:19:12.255" v="1614" actId="20577"/>
          <ac:spMkLst>
            <pc:docMk/>
            <pc:sldMk cId="4237142873" sldId="303"/>
            <ac:spMk id="3" creationId="{356A5D1D-8CD4-ACF0-61C2-DB8087EA5DCB}"/>
          </ac:spMkLst>
        </pc:spChg>
        <pc:spChg chg="mod">
          <ac:chgData name="PARAM BHARATBHAI PATEL" userId="e1c21a4b-70bd-48e5-8588-0876d7e24ece" providerId="ADAL" clId="{26123A43-A52B-B044-9DB0-AA81553A6F7D}" dt="2025-06-10T03:58:13.282" v="1650" actId="20577"/>
          <ac:spMkLst>
            <pc:docMk/>
            <pc:sldMk cId="4237142873" sldId="303"/>
            <ac:spMk id="13" creationId="{507D4DAE-5267-F553-3D5A-F874AEF294A2}"/>
          </ac:spMkLst>
        </pc:spChg>
      </pc:sldChg>
      <pc:sldChg chg="modSp mod">
        <pc:chgData name="PARAM BHARATBHAI PATEL" userId="e1c21a4b-70bd-48e5-8588-0876d7e24ece" providerId="ADAL" clId="{26123A43-A52B-B044-9DB0-AA81553A6F7D}" dt="2025-06-10T12:02:41.806" v="2726" actId="15"/>
        <pc:sldMkLst>
          <pc:docMk/>
          <pc:sldMk cId="2933890383" sldId="304"/>
        </pc:sldMkLst>
        <pc:spChg chg="mod">
          <ac:chgData name="PARAM BHARATBHAI PATEL" userId="e1c21a4b-70bd-48e5-8588-0876d7e24ece" providerId="ADAL" clId="{26123A43-A52B-B044-9DB0-AA81553A6F7D}" dt="2025-06-10T10:08:27.946" v="1957" actId="1076"/>
          <ac:spMkLst>
            <pc:docMk/>
            <pc:sldMk cId="2933890383" sldId="304"/>
            <ac:spMk id="2" creationId="{9E902849-CDF3-A37F-86B0-BE3D1D1F7849}"/>
          </ac:spMkLst>
        </pc:spChg>
        <pc:spChg chg="mod">
          <ac:chgData name="PARAM BHARATBHAI PATEL" userId="e1c21a4b-70bd-48e5-8588-0876d7e24ece" providerId="ADAL" clId="{26123A43-A52B-B044-9DB0-AA81553A6F7D}" dt="2025-06-10T12:02:41.806" v="2726" actId="15"/>
          <ac:spMkLst>
            <pc:docMk/>
            <pc:sldMk cId="2933890383" sldId="304"/>
            <ac:spMk id="3" creationId="{35B0B701-22D3-DB03-4F51-32125B643F8D}"/>
          </ac:spMkLst>
        </pc:spChg>
        <pc:spChg chg="mod">
          <ac:chgData name="PARAM BHARATBHAI PATEL" userId="e1c21a4b-70bd-48e5-8588-0876d7e24ece" providerId="ADAL" clId="{26123A43-A52B-B044-9DB0-AA81553A6F7D}" dt="2025-06-10T10:08:36.178" v="1958" actId="1076"/>
          <ac:spMkLst>
            <pc:docMk/>
            <pc:sldMk cId="2933890383" sldId="304"/>
            <ac:spMk id="13" creationId="{3A7BC2FE-5E14-33D9-97E6-5EFB155DC9B3}"/>
          </ac:spMkLst>
        </pc:spChg>
      </pc:sldChg>
      <pc:sldChg chg="addSp delSp modSp del mod chgLayout">
        <pc:chgData name="PARAM BHARATBHAI PATEL" userId="e1c21a4b-70bd-48e5-8588-0876d7e24ece" providerId="ADAL" clId="{26123A43-A52B-B044-9DB0-AA81553A6F7D}" dt="2025-06-10T10:12:41.178" v="2017" actId="2696"/>
        <pc:sldMkLst>
          <pc:docMk/>
          <pc:sldMk cId="769158932" sldId="305"/>
        </pc:sldMkLst>
        <pc:spChg chg="add del mod">
          <ac:chgData name="PARAM BHARATBHAI PATEL" userId="e1c21a4b-70bd-48e5-8588-0876d7e24ece" providerId="ADAL" clId="{26123A43-A52B-B044-9DB0-AA81553A6F7D}" dt="2025-06-10T10:12:13.851" v="2015" actId="20577"/>
          <ac:spMkLst>
            <pc:docMk/>
            <pc:sldMk cId="769158932" sldId="305"/>
            <ac:spMk id="2" creationId="{9A1CC3C3-93C9-0459-CB34-CDC6D3D4D1C1}"/>
          </ac:spMkLst>
        </pc:spChg>
        <pc:spChg chg="add del mod">
          <ac:chgData name="PARAM BHARATBHAI PATEL" userId="e1c21a4b-70bd-48e5-8588-0876d7e24ece" providerId="ADAL" clId="{26123A43-A52B-B044-9DB0-AA81553A6F7D}" dt="2025-06-10T10:11:12.733" v="1970" actId="478"/>
          <ac:spMkLst>
            <pc:docMk/>
            <pc:sldMk cId="769158932" sldId="305"/>
            <ac:spMk id="3" creationId="{B904544E-78E3-FDFC-9B0B-1B22C7D1F85A}"/>
          </ac:spMkLst>
        </pc:spChg>
        <pc:spChg chg="add del mod">
          <ac:chgData name="PARAM BHARATBHAI PATEL" userId="e1c21a4b-70bd-48e5-8588-0876d7e24ece" providerId="ADAL" clId="{26123A43-A52B-B044-9DB0-AA81553A6F7D}" dt="2025-06-10T10:10:50" v="1962" actId="478"/>
          <ac:spMkLst>
            <pc:docMk/>
            <pc:sldMk cId="769158932" sldId="305"/>
            <ac:spMk id="8" creationId="{37FCFAFA-02C1-DF03-2AB4-AA92D52F3064}"/>
          </ac:spMkLst>
        </pc:spChg>
        <pc:spChg chg="del mod">
          <ac:chgData name="PARAM BHARATBHAI PATEL" userId="e1c21a4b-70bd-48e5-8588-0876d7e24ece" providerId="ADAL" clId="{26123A43-A52B-B044-9DB0-AA81553A6F7D}" dt="2025-06-10T10:10:42.626" v="1960" actId="478"/>
          <ac:spMkLst>
            <pc:docMk/>
            <pc:sldMk cId="769158932" sldId="305"/>
            <ac:spMk id="9" creationId="{55D3026D-773D-4D62-838A-8790CF913016}"/>
          </ac:spMkLst>
        </pc:spChg>
        <pc:spChg chg="add del mod">
          <ac:chgData name="PARAM BHARATBHAI PATEL" userId="e1c21a4b-70bd-48e5-8588-0876d7e24ece" providerId="ADAL" clId="{26123A43-A52B-B044-9DB0-AA81553A6F7D}" dt="2025-06-10T10:10:57.025" v="1964" actId="478"/>
          <ac:spMkLst>
            <pc:docMk/>
            <pc:sldMk cId="769158932" sldId="305"/>
            <ac:spMk id="11" creationId="{A749A95D-FBBE-19C4-45DD-2385EE41E10E}"/>
          </ac:spMkLst>
        </pc:spChg>
        <pc:spChg chg="add del mod">
          <ac:chgData name="PARAM BHARATBHAI PATEL" userId="e1c21a4b-70bd-48e5-8588-0876d7e24ece" providerId="ADAL" clId="{26123A43-A52B-B044-9DB0-AA81553A6F7D}" dt="2025-06-10T10:11:29.085" v="1978"/>
          <ac:spMkLst>
            <pc:docMk/>
            <pc:sldMk cId="769158932" sldId="305"/>
            <ac:spMk id="12" creationId="{C6F4338E-DA03-BE32-50BB-EC8E26BD7B48}"/>
          </ac:spMkLst>
        </pc:spChg>
        <pc:spChg chg="add del mod ord">
          <ac:chgData name="PARAM BHARATBHAI PATEL" userId="e1c21a4b-70bd-48e5-8588-0876d7e24ece" providerId="ADAL" clId="{26123A43-A52B-B044-9DB0-AA81553A6F7D}" dt="2025-06-10T10:12:27.361" v="2016" actId="1076"/>
          <ac:spMkLst>
            <pc:docMk/>
            <pc:sldMk cId="769158932" sldId="305"/>
            <ac:spMk id="13" creationId="{DB124C98-C5CA-CD68-5B61-0A902CF8C5A5}"/>
          </ac:spMkLst>
        </pc:spChg>
        <pc:spChg chg="add mod ord">
          <ac:chgData name="PARAM BHARATBHAI PATEL" userId="e1c21a4b-70bd-48e5-8588-0876d7e24ece" providerId="ADAL" clId="{26123A43-A52B-B044-9DB0-AA81553A6F7D}" dt="2025-06-10T10:11:38.969" v="1979" actId="700"/>
          <ac:spMkLst>
            <pc:docMk/>
            <pc:sldMk cId="769158932" sldId="305"/>
            <ac:spMk id="14" creationId="{D9EBFDE4-9A19-C8DC-AD09-EB3F6FD82E91}"/>
          </ac:spMkLst>
        </pc:spChg>
        <pc:spChg chg="add del">
          <ac:chgData name="PARAM BHARATBHAI PATEL" userId="e1c21a4b-70bd-48e5-8588-0876d7e24ece" providerId="ADAL" clId="{26123A43-A52B-B044-9DB0-AA81553A6F7D}" dt="2025-06-10T10:11:19.216" v="1973" actId="478"/>
          <ac:spMkLst>
            <pc:docMk/>
            <pc:sldMk cId="769158932" sldId="305"/>
            <ac:spMk id="28" creationId="{941EA6E8-15B8-383D-14C6-B7F4F57108C5}"/>
          </ac:spMkLst>
        </pc:spChg>
        <pc:spChg chg="add del">
          <ac:chgData name="PARAM BHARATBHAI PATEL" userId="e1c21a4b-70bd-48e5-8588-0876d7e24ece" providerId="ADAL" clId="{26123A43-A52B-B044-9DB0-AA81553A6F7D}" dt="2025-06-10T10:11:24.119" v="1975" actId="478"/>
          <ac:spMkLst>
            <pc:docMk/>
            <pc:sldMk cId="769158932" sldId="305"/>
            <ac:spMk id="37" creationId="{3A0F7D30-A827-972E-99AF-831D88DF66F8}"/>
          </ac:spMkLst>
        </pc:spChg>
        <pc:picChg chg="add del">
          <ac:chgData name="PARAM BHARATBHAI PATEL" userId="e1c21a4b-70bd-48e5-8588-0876d7e24ece" providerId="ADAL" clId="{26123A43-A52B-B044-9DB0-AA81553A6F7D}" dt="2025-06-10T10:11:00.803" v="1965" actId="478"/>
          <ac:picMkLst>
            <pc:docMk/>
            <pc:sldMk cId="769158932" sldId="305"/>
            <ac:picMk id="5" creationId="{20874D83-3317-3F70-1626-EB5645016396}"/>
          </ac:picMkLst>
        </pc:picChg>
        <pc:cxnChg chg="del">
          <ac:chgData name="PARAM BHARATBHAI PATEL" userId="e1c21a4b-70bd-48e5-8588-0876d7e24ece" providerId="ADAL" clId="{26123A43-A52B-B044-9DB0-AA81553A6F7D}" dt="2025-06-10T10:11:22.108" v="1974" actId="478"/>
          <ac:cxnSpMkLst>
            <pc:docMk/>
            <pc:sldMk cId="769158932" sldId="305"/>
            <ac:cxnSpMk id="4" creationId="{025C8223-2C9B-B80D-C6BD-BD32763D8D68}"/>
          </ac:cxnSpMkLst>
        </pc:cxnChg>
        <pc:cxnChg chg="add del">
          <ac:chgData name="PARAM BHARATBHAI PATEL" userId="e1c21a4b-70bd-48e5-8588-0876d7e24ece" providerId="ADAL" clId="{26123A43-A52B-B044-9DB0-AA81553A6F7D}" dt="2025-06-10T10:11:14.620" v="1971" actId="478"/>
          <ac:cxnSpMkLst>
            <pc:docMk/>
            <pc:sldMk cId="769158932" sldId="305"/>
            <ac:cxnSpMk id="6" creationId="{91A6E8B7-F20E-FA30-4F66-75B13E7E9E2F}"/>
          </ac:cxnSpMkLst>
        </pc:cxnChg>
        <pc:cxnChg chg="add del">
          <ac:chgData name="PARAM BHARATBHAI PATEL" userId="e1c21a4b-70bd-48e5-8588-0876d7e24ece" providerId="ADAL" clId="{26123A43-A52B-B044-9DB0-AA81553A6F7D}" dt="2025-06-10T10:11:02.871" v="1966" actId="478"/>
          <ac:cxnSpMkLst>
            <pc:docMk/>
            <pc:sldMk cId="769158932" sldId="305"/>
            <ac:cxnSpMk id="26" creationId="{D07892D1-B8D4-AE99-3A5A-B5C947B31606}"/>
          </ac:cxnSpMkLst>
        </pc:cxnChg>
        <pc:cxnChg chg="add del mod">
          <ac:chgData name="PARAM BHARATBHAI PATEL" userId="e1c21a4b-70bd-48e5-8588-0876d7e24ece" providerId="ADAL" clId="{26123A43-A52B-B044-9DB0-AA81553A6F7D}" dt="2025-06-10T10:11:17.202" v="1972" actId="478"/>
          <ac:cxnSpMkLst>
            <pc:docMk/>
            <pc:sldMk cId="769158932" sldId="305"/>
            <ac:cxnSpMk id="32" creationId="{6483FEC6-CAD3-743F-DCF3-DBBB69829D0E}"/>
          </ac:cxnSpMkLst>
        </pc:cxnChg>
      </pc:sldChg>
      <pc:sldChg chg="delSp modSp mod">
        <pc:chgData name="PARAM BHARATBHAI PATEL" userId="e1c21a4b-70bd-48e5-8588-0876d7e24ece" providerId="ADAL" clId="{26123A43-A52B-B044-9DB0-AA81553A6F7D}" dt="2025-06-10T15:06:04.279" v="3111" actId="1076"/>
        <pc:sldMkLst>
          <pc:docMk/>
          <pc:sldMk cId="1107154620" sldId="308"/>
        </pc:sldMkLst>
        <pc:spChg chg="mod">
          <ac:chgData name="PARAM BHARATBHAI PATEL" userId="e1c21a4b-70bd-48e5-8588-0876d7e24ece" providerId="ADAL" clId="{26123A43-A52B-B044-9DB0-AA81553A6F7D}" dt="2025-06-10T15:06:04.279" v="3111" actId="1076"/>
          <ac:spMkLst>
            <pc:docMk/>
            <pc:sldMk cId="1107154620" sldId="308"/>
            <ac:spMk id="3" creationId="{7CBD5571-4E15-FD5A-9177-7BF2353182BF}"/>
          </ac:spMkLst>
        </pc:spChg>
        <pc:spChg chg="mod">
          <ac:chgData name="PARAM BHARATBHAI PATEL" userId="e1c21a4b-70bd-48e5-8588-0876d7e24ece" providerId="ADAL" clId="{26123A43-A52B-B044-9DB0-AA81553A6F7D}" dt="2025-06-10T14:30:34.298" v="2951" actId="20577"/>
          <ac:spMkLst>
            <pc:docMk/>
            <pc:sldMk cId="1107154620" sldId="308"/>
            <ac:spMk id="13" creationId="{981A0C67-7328-DD48-4831-07A608BBC1FF}"/>
          </ac:spMkLst>
        </pc:spChg>
        <pc:picChg chg="del">
          <ac:chgData name="PARAM BHARATBHAI PATEL" userId="e1c21a4b-70bd-48e5-8588-0876d7e24ece" providerId="ADAL" clId="{26123A43-A52B-B044-9DB0-AA81553A6F7D}" dt="2025-06-10T10:21:12.985" v="2297" actId="478"/>
          <ac:picMkLst>
            <pc:docMk/>
            <pc:sldMk cId="1107154620" sldId="308"/>
            <ac:picMk id="4" creationId="{6470869C-6893-E3CF-4A7A-D39193805941}"/>
          </ac:picMkLst>
        </pc:picChg>
      </pc:sldChg>
      <pc:sldChg chg="addSp delSp modSp mod">
        <pc:chgData name="PARAM BHARATBHAI PATEL" userId="e1c21a4b-70bd-48e5-8588-0876d7e24ece" providerId="ADAL" clId="{26123A43-A52B-B044-9DB0-AA81553A6F7D}" dt="2025-06-10T15:04:38.748" v="3110" actId="14826"/>
        <pc:sldMkLst>
          <pc:docMk/>
          <pc:sldMk cId="493586378" sldId="310"/>
        </pc:sldMkLst>
        <pc:spChg chg="add del">
          <ac:chgData name="PARAM BHARATBHAI PATEL" userId="e1c21a4b-70bd-48e5-8588-0876d7e24ece" providerId="ADAL" clId="{26123A43-A52B-B044-9DB0-AA81553A6F7D}" dt="2025-06-10T11:57:17.334" v="2655" actId="478"/>
          <ac:spMkLst>
            <pc:docMk/>
            <pc:sldMk cId="493586378" sldId="310"/>
            <ac:spMk id="2" creationId="{0EABEF20-731E-279E-A92D-72170D71A855}"/>
          </ac:spMkLst>
        </pc:spChg>
        <pc:spChg chg="add mod">
          <ac:chgData name="PARAM BHARATBHAI PATEL" userId="e1c21a4b-70bd-48e5-8588-0876d7e24ece" providerId="ADAL" clId="{26123A43-A52B-B044-9DB0-AA81553A6F7D}" dt="2025-06-10T14:39:44.073" v="3109" actId="255"/>
          <ac:spMkLst>
            <pc:docMk/>
            <pc:sldMk cId="493586378" sldId="310"/>
            <ac:spMk id="4" creationId="{B4325C8D-EB99-CFEB-65CC-72DD0EE3EFFE}"/>
          </ac:spMkLst>
        </pc:spChg>
        <pc:spChg chg="del mod">
          <ac:chgData name="PARAM BHARATBHAI PATEL" userId="e1c21a4b-70bd-48e5-8588-0876d7e24ece" providerId="ADAL" clId="{26123A43-A52B-B044-9DB0-AA81553A6F7D}" dt="2025-06-10T14:00:11.433" v="2789" actId="478"/>
          <ac:spMkLst>
            <pc:docMk/>
            <pc:sldMk cId="493586378" sldId="310"/>
            <ac:spMk id="6" creationId="{4D681A6A-D6CC-ED6B-5D09-49A9A982145B}"/>
          </ac:spMkLst>
        </pc:spChg>
        <pc:spChg chg="mod">
          <ac:chgData name="PARAM BHARATBHAI PATEL" userId="e1c21a4b-70bd-48e5-8588-0876d7e24ece" providerId="ADAL" clId="{26123A43-A52B-B044-9DB0-AA81553A6F7D}" dt="2025-06-10T14:30:46.793" v="2975" actId="20577"/>
          <ac:spMkLst>
            <pc:docMk/>
            <pc:sldMk cId="493586378" sldId="310"/>
            <ac:spMk id="13" creationId="{913AC50B-88D1-A0A6-1C32-BD3CACD02B56}"/>
          </ac:spMkLst>
        </pc:spChg>
        <pc:spChg chg="del mod">
          <ac:chgData name="PARAM BHARATBHAI PATEL" userId="e1c21a4b-70bd-48e5-8588-0876d7e24ece" providerId="ADAL" clId="{26123A43-A52B-B044-9DB0-AA81553A6F7D}" dt="2025-06-10T14:00:23.613" v="2795" actId="478"/>
          <ac:spMkLst>
            <pc:docMk/>
            <pc:sldMk cId="493586378" sldId="310"/>
            <ac:spMk id="22" creationId="{F0B553E3-75BE-DFC1-20A4-8F709DEB48D2}"/>
          </ac:spMkLst>
        </pc:spChg>
        <pc:spChg chg="del">
          <ac:chgData name="PARAM BHARATBHAI PATEL" userId="e1c21a4b-70bd-48e5-8588-0876d7e24ece" providerId="ADAL" clId="{26123A43-A52B-B044-9DB0-AA81553A6F7D}" dt="2025-06-10T14:00:26.352" v="2796" actId="478"/>
          <ac:spMkLst>
            <pc:docMk/>
            <pc:sldMk cId="493586378" sldId="310"/>
            <ac:spMk id="25" creationId="{E2D2326C-8D46-657F-6C7E-6014C6DCC73D}"/>
          </ac:spMkLst>
        </pc:spChg>
        <pc:picChg chg="add mod">
          <ac:chgData name="PARAM BHARATBHAI PATEL" userId="e1c21a4b-70bd-48e5-8588-0876d7e24ece" providerId="ADAL" clId="{26123A43-A52B-B044-9DB0-AA81553A6F7D}" dt="2025-06-10T15:04:38.748" v="3110" actId="14826"/>
          <ac:picMkLst>
            <pc:docMk/>
            <pc:sldMk cId="493586378" sldId="310"/>
            <ac:picMk id="3" creationId="{FB6BCD0E-1F2D-4319-B258-A25E4AF4ECD1}"/>
          </ac:picMkLst>
        </pc:picChg>
        <pc:picChg chg="del mod">
          <ac:chgData name="PARAM BHARATBHAI PATEL" userId="e1c21a4b-70bd-48e5-8588-0876d7e24ece" providerId="ADAL" clId="{26123A43-A52B-B044-9DB0-AA81553A6F7D}" dt="2025-06-10T14:00:13.597" v="2790" actId="478"/>
          <ac:picMkLst>
            <pc:docMk/>
            <pc:sldMk cId="493586378" sldId="310"/>
            <ac:picMk id="5" creationId="{17950781-36CC-9C00-7BE4-7EEF5801F90E}"/>
          </ac:picMkLst>
        </pc:picChg>
        <pc:cxnChg chg="del mod">
          <ac:chgData name="PARAM BHARATBHAI PATEL" userId="e1c21a4b-70bd-48e5-8588-0876d7e24ece" providerId="ADAL" clId="{26123A43-A52B-B044-9DB0-AA81553A6F7D}" dt="2025-06-10T14:00:15.548" v="2791" actId="478"/>
          <ac:cxnSpMkLst>
            <pc:docMk/>
            <pc:sldMk cId="493586378" sldId="310"/>
            <ac:cxnSpMk id="15" creationId="{39881799-25EC-BFCD-E34B-050D3B0CEA88}"/>
          </ac:cxnSpMkLst>
        </pc:cxnChg>
        <pc:cxnChg chg="del mod">
          <ac:chgData name="PARAM BHARATBHAI PATEL" userId="e1c21a4b-70bd-48e5-8588-0876d7e24ece" providerId="ADAL" clId="{26123A43-A52B-B044-9DB0-AA81553A6F7D}" dt="2025-06-10T14:00:17.818" v="2792" actId="478"/>
          <ac:cxnSpMkLst>
            <pc:docMk/>
            <pc:sldMk cId="493586378" sldId="310"/>
            <ac:cxnSpMk id="24" creationId="{5B1F5E8E-4F93-B2CA-5FDF-DB94D5890B4E}"/>
          </ac:cxnSpMkLst>
        </pc:cxnChg>
        <pc:cxnChg chg="del mod">
          <ac:chgData name="PARAM BHARATBHAI PATEL" userId="e1c21a4b-70bd-48e5-8588-0876d7e24ece" providerId="ADAL" clId="{26123A43-A52B-B044-9DB0-AA81553A6F7D}" dt="2025-06-10T14:00:19.656" v="2793" actId="478"/>
          <ac:cxnSpMkLst>
            <pc:docMk/>
            <pc:sldMk cId="493586378" sldId="310"/>
            <ac:cxnSpMk id="27" creationId="{7A9DC708-56CD-8E3A-D3C4-F73928E77F90}"/>
          </ac:cxnSpMkLst>
        </pc:cxnChg>
      </pc:sldChg>
      <pc:sldChg chg="modSp mod">
        <pc:chgData name="PARAM BHARATBHAI PATEL" userId="e1c21a4b-70bd-48e5-8588-0876d7e24ece" providerId="ADAL" clId="{26123A43-A52B-B044-9DB0-AA81553A6F7D}" dt="2025-06-10T16:32:49.045" v="3136" actId="20577"/>
        <pc:sldMkLst>
          <pc:docMk/>
          <pc:sldMk cId="1580045203" sldId="311"/>
        </pc:sldMkLst>
        <pc:spChg chg="mod">
          <ac:chgData name="PARAM BHARATBHAI PATEL" userId="e1c21a4b-70bd-48e5-8588-0876d7e24ece" providerId="ADAL" clId="{26123A43-A52B-B044-9DB0-AA81553A6F7D}" dt="2025-06-10T16:32:49.045" v="3136" actId="20577"/>
          <ac:spMkLst>
            <pc:docMk/>
            <pc:sldMk cId="1580045203" sldId="311"/>
            <ac:spMk id="5" creationId="{E88320B4-4711-EFF0-A971-B1B27CEDAC8B}"/>
          </ac:spMkLst>
        </pc:spChg>
      </pc:sldChg>
      <pc:sldChg chg="del">
        <pc:chgData name="PARAM BHARATBHAI PATEL" userId="e1c21a4b-70bd-48e5-8588-0876d7e24ece" providerId="ADAL" clId="{26123A43-A52B-B044-9DB0-AA81553A6F7D}" dt="2025-06-10T20:49:18.545" v="3794" actId="2696"/>
        <pc:sldMkLst>
          <pc:docMk/>
          <pc:sldMk cId="419533528" sldId="312"/>
        </pc:sldMkLst>
      </pc:sldChg>
      <pc:sldChg chg="del">
        <pc:chgData name="PARAM BHARATBHAI PATEL" userId="e1c21a4b-70bd-48e5-8588-0876d7e24ece" providerId="ADAL" clId="{26123A43-A52B-B044-9DB0-AA81553A6F7D}" dt="2025-06-10T20:49:18.545" v="3794" actId="2696"/>
        <pc:sldMkLst>
          <pc:docMk/>
          <pc:sldMk cId="1856763637" sldId="314"/>
        </pc:sldMkLst>
      </pc:sldChg>
      <pc:sldChg chg="del">
        <pc:chgData name="PARAM BHARATBHAI PATEL" userId="e1c21a4b-70bd-48e5-8588-0876d7e24ece" providerId="ADAL" clId="{26123A43-A52B-B044-9DB0-AA81553A6F7D}" dt="2025-06-10T20:49:18.545" v="3794" actId="2696"/>
        <pc:sldMkLst>
          <pc:docMk/>
          <pc:sldMk cId="3751080461" sldId="315"/>
        </pc:sldMkLst>
      </pc:sldChg>
      <pc:sldChg chg="modSp mod">
        <pc:chgData name="PARAM BHARATBHAI PATEL" userId="e1c21a4b-70bd-48e5-8588-0876d7e24ece" providerId="ADAL" clId="{26123A43-A52B-B044-9DB0-AA81553A6F7D}" dt="2025-06-10T21:54:44.943" v="3932" actId="2711"/>
        <pc:sldMkLst>
          <pc:docMk/>
          <pc:sldMk cId="995191976" sldId="316"/>
        </pc:sldMkLst>
        <pc:spChg chg="mod">
          <ac:chgData name="PARAM BHARATBHAI PATEL" userId="e1c21a4b-70bd-48e5-8588-0876d7e24ece" providerId="ADAL" clId="{26123A43-A52B-B044-9DB0-AA81553A6F7D}" dt="2025-06-10T21:54:44.943" v="3932" actId="2711"/>
          <ac:spMkLst>
            <pc:docMk/>
            <pc:sldMk cId="995191976" sldId="316"/>
            <ac:spMk id="3" creationId="{64B31C85-8522-A614-A596-874F552754DF}"/>
          </ac:spMkLst>
        </pc:spChg>
      </pc:sldChg>
      <pc:sldChg chg="del">
        <pc:chgData name="PARAM BHARATBHAI PATEL" userId="e1c21a4b-70bd-48e5-8588-0876d7e24ece" providerId="ADAL" clId="{26123A43-A52B-B044-9DB0-AA81553A6F7D}" dt="2025-06-10T20:49:18.545" v="3794" actId="2696"/>
        <pc:sldMkLst>
          <pc:docMk/>
          <pc:sldMk cId="1324645837" sldId="317"/>
        </pc:sldMkLst>
      </pc:sldChg>
      <pc:sldChg chg="del">
        <pc:chgData name="PARAM BHARATBHAI PATEL" userId="e1c21a4b-70bd-48e5-8588-0876d7e24ece" providerId="ADAL" clId="{26123A43-A52B-B044-9DB0-AA81553A6F7D}" dt="2025-06-10T16:32:29.915" v="3112" actId="2696"/>
        <pc:sldMkLst>
          <pc:docMk/>
          <pc:sldMk cId="654414356" sldId="319"/>
        </pc:sldMkLst>
      </pc:sldChg>
      <pc:sldChg chg="del">
        <pc:chgData name="PARAM BHARATBHAI PATEL" userId="e1c21a4b-70bd-48e5-8588-0876d7e24ece" providerId="ADAL" clId="{26123A43-A52B-B044-9DB0-AA81553A6F7D}" dt="2025-06-10T16:32:33.028" v="3113" actId="2696"/>
        <pc:sldMkLst>
          <pc:docMk/>
          <pc:sldMk cId="1863031461" sldId="320"/>
        </pc:sldMkLst>
      </pc:sldChg>
      <pc:sldChg chg="addSp delSp modSp mod">
        <pc:chgData name="PARAM BHARATBHAI PATEL" userId="e1c21a4b-70bd-48e5-8588-0876d7e24ece" providerId="ADAL" clId="{26123A43-A52B-B044-9DB0-AA81553A6F7D}" dt="2025-06-11T05:31:04.042" v="3997" actId="20577"/>
        <pc:sldMkLst>
          <pc:docMk/>
          <pc:sldMk cId="3301192701" sldId="323"/>
        </pc:sldMkLst>
        <pc:spChg chg="del mod">
          <ac:chgData name="PARAM BHARATBHAI PATEL" userId="e1c21a4b-70bd-48e5-8588-0876d7e24ece" providerId="ADAL" clId="{26123A43-A52B-B044-9DB0-AA81553A6F7D}" dt="2025-06-10T21:55:17.852" v="3945" actId="478"/>
          <ac:spMkLst>
            <pc:docMk/>
            <pc:sldMk cId="3301192701" sldId="323"/>
            <ac:spMk id="3" creationId="{9866B250-58B8-0333-A266-AB355118593F}"/>
          </ac:spMkLst>
        </pc:spChg>
        <pc:spChg chg="add mod">
          <ac:chgData name="PARAM BHARATBHAI PATEL" userId="e1c21a4b-70bd-48e5-8588-0876d7e24ece" providerId="ADAL" clId="{26123A43-A52B-B044-9DB0-AA81553A6F7D}" dt="2025-06-11T05:31:04.042" v="3997" actId="20577"/>
          <ac:spMkLst>
            <pc:docMk/>
            <pc:sldMk cId="3301192701" sldId="323"/>
            <ac:spMk id="4" creationId="{E1F567AA-AB32-0D77-B4B2-D0D09D812AA4}"/>
          </ac:spMkLst>
        </pc:spChg>
        <pc:spChg chg="mod">
          <ac:chgData name="PARAM BHARATBHAI PATEL" userId="e1c21a4b-70bd-48e5-8588-0876d7e24ece" providerId="ADAL" clId="{26123A43-A52B-B044-9DB0-AA81553A6F7D}" dt="2025-06-10T21:59:40.158" v="3972" actId="20577"/>
          <ac:spMkLst>
            <pc:docMk/>
            <pc:sldMk cId="3301192701" sldId="323"/>
            <ac:spMk id="13" creationId="{AA3E375C-49A0-CBA2-DDFF-7EBF30F3F9B5}"/>
          </ac:spMkLst>
        </pc:spChg>
      </pc:sldChg>
      <pc:sldChg chg="modSp del mod">
        <pc:chgData name="PARAM BHARATBHAI PATEL" userId="e1c21a4b-70bd-48e5-8588-0876d7e24ece" providerId="ADAL" clId="{26123A43-A52B-B044-9DB0-AA81553A6F7D}" dt="2025-06-09T20:12:42.794" v="888" actId="2696"/>
        <pc:sldMkLst>
          <pc:docMk/>
          <pc:sldMk cId="4020803933" sldId="324"/>
        </pc:sldMkLst>
      </pc:sldChg>
      <pc:sldChg chg="del">
        <pc:chgData name="PARAM BHARATBHAI PATEL" userId="e1c21a4b-70bd-48e5-8588-0876d7e24ece" providerId="ADAL" clId="{26123A43-A52B-B044-9DB0-AA81553A6F7D}" dt="2025-06-10T20:37:10.993" v="3471" actId="2696"/>
        <pc:sldMkLst>
          <pc:docMk/>
          <pc:sldMk cId="662454966" sldId="325"/>
        </pc:sldMkLst>
      </pc:sldChg>
      <pc:sldChg chg="del">
        <pc:chgData name="PARAM BHARATBHAI PATEL" userId="e1c21a4b-70bd-48e5-8588-0876d7e24ece" providerId="ADAL" clId="{26123A43-A52B-B044-9DB0-AA81553A6F7D}" dt="2025-06-10T16:33:10.106" v="3137" actId="2696"/>
        <pc:sldMkLst>
          <pc:docMk/>
          <pc:sldMk cId="2296724349" sldId="326"/>
        </pc:sldMkLst>
      </pc:sldChg>
      <pc:sldChg chg="addSp delSp modSp mod">
        <pc:chgData name="PARAM BHARATBHAI PATEL" userId="e1c21a4b-70bd-48e5-8588-0876d7e24ece" providerId="ADAL" clId="{26123A43-A52B-B044-9DB0-AA81553A6F7D}" dt="2025-06-10T16:47:48.296" v="3272"/>
        <pc:sldMkLst>
          <pc:docMk/>
          <pc:sldMk cId="2206830798" sldId="327"/>
        </pc:sldMkLst>
        <pc:spChg chg="del mod">
          <ac:chgData name="PARAM BHARATBHAI PATEL" userId="e1c21a4b-70bd-48e5-8588-0876d7e24ece" providerId="ADAL" clId="{26123A43-A52B-B044-9DB0-AA81553A6F7D}" dt="2025-06-10T16:37:03.806" v="3174"/>
          <ac:spMkLst>
            <pc:docMk/>
            <pc:sldMk cId="2206830798" sldId="327"/>
            <ac:spMk id="3" creationId="{7C0FD77E-4D4A-00D0-1E76-A4F9C5F000E2}"/>
          </ac:spMkLst>
        </pc:spChg>
        <pc:spChg chg="add mod">
          <ac:chgData name="PARAM BHARATBHAI PATEL" userId="e1c21a4b-70bd-48e5-8588-0876d7e24ece" providerId="ADAL" clId="{26123A43-A52B-B044-9DB0-AA81553A6F7D}" dt="2025-06-10T16:47:48.296" v="3272"/>
          <ac:spMkLst>
            <pc:docMk/>
            <pc:sldMk cId="2206830798" sldId="327"/>
            <ac:spMk id="6" creationId="{D96FE5F1-CE50-1E90-5A22-F018E6B57C16}"/>
          </ac:spMkLst>
        </pc:spChg>
        <pc:spChg chg="mod">
          <ac:chgData name="PARAM BHARATBHAI PATEL" userId="e1c21a4b-70bd-48e5-8588-0876d7e24ece" providerId="ADAL" clId="{26123A43-A52B-B044-9DB0-AA81553A6F7D}" dt="2025-06-10T16:37:39.077" v="3208" actId="20577"/>
          <ac:spMkLst>
            <pc:docMk/>
            <pc:sldMk cId="2206830798" sldId="327"/>
            <ac:spMk id="13" creationId="{D5B5BE83-3699-705B-CC16-B4410F7188F2}"/>
          </ac:spMkLst>
        </pc:spChg>
        <pc:picChg chg="add mod">
          <ac:chgData name="PARAM BHARATBHAI PATEL" userId="e1c21a4b-70bd-48e5-8588-0876d7e24ece" providerId="ADAL" clId="{26123A43-A52B-B044-9DB0-AA81553A6F7D}" dt="2025-06-10T16:37:02.202" v="3172" actId="1076"/>
          <ac:picMkLst>
            <pc:docMk/>
            <pc:sldMk cId="2206830798" sldId="327"/>
            <ac:picMk id="5" creationId="{55B10D7F-71EC-DF51-BA4F-8B5134A3AB25}"/>
          </ac:picMkLst>
        </pc:picChg>
      </pc:sldChg>
      <pc:sldChg chg="del">
        <pc:chgData name="PARAM BHARATBHAI PATEL" userId="e1c21a4b-70bd-48e5-8588-0876d7e24ece" providerId="ADAL" clId="{26123A43-A52B-B044-9DB0-AA81553A6F7D}" dt="2025-06-10T16:32:35.934" v="3114" actId="2696"/>
        <pc:sldMkLst>
          <pc:docMk/>
          <pc:sldMk cId="2793379045" sldId="329"/>
        </pc:sldMkLst>
      </pc:sldChg>
      <pc:sldChg chg="del">
        <pc:chgData name="PARAM BHARATBHAI PATEL" userId="e1c21a4b-70bd-48e5-8588-0876d7e24ece" providerId="ADAL" clId="{26123A43-A52B-B044-9DB0-AA81553A6F7D}" dt="2025-06-10T16:33:14.856" v="3138" actId="2696"/>
        <pc:sldMkLst>
          <pc:docMk/>
          <pc:sldMk cId="4251099159" sldId="330"/>
        </pc:sldMkLst>
      </pc:sldChg>
      <pc:sldChg chg="del">
        <pc:chgData name="PARAM BHARATBHAI PATEL" userId="e1c21a4b-70bd-48e5-8588-0876d7e24ece" providerId="ADAL" clId="{26123A43-A52B-B044-9DB0-AA81553A6F7D}" dt="2025-06-10T16:33:17.183" v="3139" actId="2696"/>
        <pc:sldMkLst>
          <pc:docMk/>
          <pc:sldMk cId="705149805" sldId="331"/>
        </pc:sldMkLst>
      </pc:sldChg>
      <pc:sldChg chg="del">
        <pc:chgData name="PARAM BHARATBHAI PATEL" userId="e1c21a4b-70bd-48e5-8588-0876d7e24ece" providerId="ADAL" clId="{26123A43-A52B-B044-9DB0-AA81553A6F7D}" dt="2025-06-10T16:33:19.341" v="3140" actId="2696"/>
        <pc:sldMkLst>
          <pc:docMk/>
          <pc:sldMk cId="1393796498" sldId="333"/>
        </pc:sldMkLst>
      </pc:sldChg>
      <pc:sldChg chg="del">
        <pc:chgData name="PARAM BHARATBHAI PATEL" userId="e1c21a4b-70bd-48e5-8588-0876d7e24ece" providerId="ADAL" clId="{26123A43-A52B-B044-9DB0-AA81553A6F7D}" dt="2025-06-10T16:33:22.691" v="3141" actId="2696"/>
        <pc:sldMkLst>
          <pc:docMk/>
          <pc:sldMk cId="2187547048" sldId="334"/>
        </pc:sldMkLst>
      </pc:sldChg>
      <pc:sldChg chg="del">
        <pc:chgData name="PARAM BHARATBHAI PATEL" userId="e1c21a4b-70bd-48e5-8588-0876d7e24ece" providerId="ADAL" clId="{26123A43-A52B-B044-9DB0-AA81553A6F7D}" dt="2025-06-09T20:12:46.561" v="889" actId="2696"/>
        <pc:sldMkLst>
          <pc:docMk/>
          <pc:sldMk cId="4106845109" sldId="336"/>
        </pc:sldMkLst>
      </pc:sldChg>
      <pc:sldChg chg="addSp modSp mod ord">
        <pc:chgData name="PARAM BHARATBHAI PATEL" userId="e1c21a4b-70bd-48e5-8588-0876d7e24ece" providerId="ADAL" clId="{26123A43-A52B-B044-9DB0-AA81553A6F7D}" dt="2025-06-10T19:16:13.463" v="3365" actId="1076"/>
        <pc:sldMkLst>
          <pc:docMk/>
          <pc:sldMk cId="2565731769" sldId="337"/>
        </pc:sldMkLst>
        <pc:spChg chg="mod">
          <ac:chgData name="PARAM BHARATBHAI PATEL" userId="e1c21a4b-70bd-48e5-8588-0876d7e24ece" providerId="ADAL" clId="{26123A43-A52B-B044-9DB0-AA81553A6F7D}" dt="2025-06-10T19:13:27.045" v="3345" actId="20577"/>
          <ac:spMkLst>
            <pc:docMk/>
            <pc:sldMk cId="2565731769" sldId="337"/>
            <ac:spMk id="13" creationId="{30256C55-D985-8606-C3AE-74E99E968EB6}"/>
          </ac:spMkLst>
        </pc:spChg>
        <pc:picChg chg="mod">
          <ac:chgData name="PARAM BHARATBHAI PATEL" userId="e1c21a4b-70bd-48e5-8588-0876d7e24ece" providerId="ADAL" clId="{26123A43-A52B-B044-9DB0-AA81553A6F7D}" dt="2025-06-10T19:16:01.779" v="3363" actId="1076"/>
          <ac:picMkLst>
            <pc:docMk/>
            <pc:sldMk cId="2565731769" sldId="337"/>
            <ac:picMk id="3" creationId="{DF6BF652-8676-C964-2E8C-3C0DC311FD00}"/>
          </ac:picMkLst>
        </pc:picChg>
        <pc:picChg chg="add mod">
          <ac:chgData name="PARAM BHARATBHAI PATEL" userId="e1c21a4b-70bd-48e5-8588-0876d7e24ece" providerId="ADAL" clId="{26123A43-A52B-B044-9DB0-AA81553A6F7D}" dt="2025-06-10T19:16:13.463" v="3365" actId="1076"/>
          <ac:picMkLst>
            <pc:docMk/>
            <pc:sldMk cId="2565731769" sldId="337"/>
            <ac:picMk id="5" creationId="{08F2A501-876A-0EDB-0751-E7C57A483136}"/>
          </ac:picMkLst>
        </pc:picChg>
      </pc:sldChg>
      <pc:sldChg chg="del">
        <pc:chgData name="PARAM BHARATBHAI PATEL" userId="e1c21a4b-70bd-48e5-8588-0876d7e24ece" providerId="ADAL" clId="{26123A43-A52B-B044-9DB0-AA81553A6F7D}" dt="2025-06-10T20:48:08.878" v="3790" actId="2696"/>
        <pc:sldMkLst>
          <pc:docMk/>
          <pc:sldMk cId="2064518943" sldId="338"/>
        </pc:sldMkLst>
      </pc:sldChg>
      <pc:sldChg chg="del">
        <pc:chgData name="PARAM BHARATBHAI PATEL" userId="e1c21a4b-70bd-48e5-8588-0876d7e24ece" providerId="ADAL" clId="{26123A43-A52B-B044-9DB0-AA81553A6F7D}" dt="2025-06-10T20:48:11.709" v="3791" actId="2696"/>
        <pc:sldMkLst>
          <pc:docMk/>
          <pc:sldMk cId="673553280" sldId="339"/>
        </pc:sldMkLst>
      </pc:sldChg>
      <pc:sldChg chg="del">
        <pc:chgData name="PARAM BHARATBHAI PATEL" userId="e1c21a4b-70bd-48e5-8588-0876d7e24ece" providerId="ADAL" clId="{26123A43-A52B-B044-9DB0-AA81553A6F7D}" dt="2025-06-10T20:48:23.162" v="3793" actId="2696"/>
        <pc:sldMkLst>
          <pc:docMk/>
          <pc:sldMk cId="3731304328" sldId="340"/>
        </pc:sldMkLst>
      </pc:sldChg>
      <pc:sldChg chg="del">
        <pc:chgData name="PARAM BHARATBHAI PATEL" userId="e1c21a4b-70bd-48e5-8588-0876d7e24ece" providerId="ADAL" clId="{26123A43-A52B-B044-9DB0-AA81553A6F7D}" dt="2025-06-10T20:48:19.871" v="3792" actId="2696"/>
        <pc:sldMkLst>
          <pc:docMk/>
          <pc:sldMk cId="796738744" sldId="341"/>
        </pc:sldMkLst>
      </pc:sldChg>
      <pc:sldChg chg="del">
        <pc:chgData name="PARAM BHARATBHAI PATEL" userId="e1c21a4b-70bd-48e5-8588-0876d7e24ece" providerId="ADAL" clId="{26123A43-A52B-B044-9DB0-AA81553A6F7D}" dt="2025-06-10T20:49:18.545" v="3794" actId="2696"/>
        <pc:sldMkLst>
          <pc:docMk/>
          <pc:sldMk cId="796947383" sldId="342"/>
        </pc:sldMkLst>
      </pc:sldChg>
      <pc:sldChg chg="del">
        <pc:chgData name="PARAM BHARATBHAI PATEL" userId="e1c21a4b-70bd-48e5-8588-0876d7e24ece" providerId="ADAL" clId="{26123A43-A52B-B044-9DB0-AA81553A6F7D}" dt="2025-06-10T20:49:18.545" v="3794" actId="2696"/>
        <pc:sldMkLst>
          <pc:docMk/>
          <pc:sldMk cId="2777078348" sldId="343"/>
        </pc:sldMkLst>
      </pc:sldChg>
      <pc:sldChg chg="del">
        <pc:chgData name="PARAM BHARATBHAI PATEL" userId="e1c21a4b-70bd-48e5-8588-0876d7e24ece" providerId="ADAL" clId="{26123A43-A52B-B044-9DB0-AA81553A6F7D}" dt="2025-06-10T20:49:18.545" v="3794" actId="2696"/>
        <pc:sldMkLst>
          <pc:docMk/>
          <pc:sldMk cId="377231202" sldId="344"/>
        </pc:sldMkLst>
      </pc:sldChg>
      <pc:sldChg chg="del">
        <pc:chgData name="PARAM BHARATBHAI PATEL" userId="e1c21a4b-70bd-48e5-8588-0876d7e24ece" providerId="ADAL" clId="{26123A43-A52B-B044-9DB0-AA81553A6F7D}" dt="2025-06-10T20:49:18.545" v="3794" actId="2696"/>
        <pc:sldMkLst>
          <pc:docMk/>
          <pc:sldMk cId="1557340870" sldId="345"/>
        </pc:sldMkLst>
      </pc:sldChg>
      <pc:sldChg chg="modSp mod">
        <pc:chgData name="PARAM BHARATBHAI PATEL" userId="e1c21a4b-70bd-48e5-8588-0876d7e24ece" providerId="ADAL" clId="{26123A43-A52B-B044-9DB0-AA81553A6F7D}" dt="2025-06-10T21:59:48.047" v="3973" actId="20577"/>
        <pc:sldMkLst>
          <pc:docMk/>
          <pc:sldMk cId="3435312748" sldId="346"/>
        </pc:sldMkLst>
        <pc:spChg chg="mod">
          <ac:chgData name="PARAM BHARATBHAI PATEL" userId="e1c21a4b-70bd-48e5-8588-0876d7e24ece" providerId="ADAL" clId="{26123A43-A52B-B044-9DB0-AA81553A6F7D}" dt="2025-06-10T21:59:48.047" v="3973" actId="20577"/>
          <ac:spMkLst>
            <pc:docMk/>
            <pc:sldMk cId="3435312748" sldId="346"/>
            <ac:spMk id="5" creationId="{1C8213DA-9A2F-0DB7-D4C7-E743CAC4DC39}"/>
          </ac:spMkLst>
        </pc:spChg>
      </pc:sldChg>
      <pc:sldChg chg="del">
        <pc:chgData name="PARAM BHARATBHAI PATEL" userId="e1c21a4b-70bd-48e5-8588-0876d7e24ece" providerId="ADAL" clId="{26123A43-A52B-B044-9DB0-AA81553A6F7D}" dt="2025-06-10T20:49:18.545" v="3794" actId="2696"/>
        <pc:sldMkLst>
          <pc:docMk/>
          <pc:sldMk cId="4141271547" sldId="347"/>
        </pc:sldMkLst>
      </pc:sldChg>
      <pc:sldChg chg="del">
        <pc:chgData name="PARAM BHARATBHAI PATEL" userId="e1c21a4b-70bd-48e5-8588-0876d7e24ece" providerId="ADAL" clId="{26123A43-A52B-B044-9DB0-AA81553A6F7D}" dt="2025-06-10T20:49:18.545" v="3794" actId="2696"/>
        <pc:sldMkLst>
          <pc:docMk/>
          <pc:sldMk cId="272785601" sldId="349"/>
        </pc:sldMkLst>
      </pc:sldChg>
      <pc:sldChg chg="del">
        <pc:chgData name="PARAM BHARATBHAI PATEL" userId="e1c21a4b-70bd-48e5-8588-0876d7e24ece" providerId="ADAL" clId="{26123A43-A52B-B044-9DB0-AA81553A6F7D}" dt="2025-06-10T20:49:18.545" v="3794" actId="2696"/>
        <pc:sldMkLst>
          <pc:docMk/>
          <pc:sldMk cId="3054940766" sldId="350"/>
        </pc:sldMkLst>
      </pc:sldChg>
      <pc:sldChg chg="del">
        <pc:chgData name="PARAM BHARATBHAI PATEL" userId="e1c21a4b-70bd-48e5-8588-0876d7e24ece" providerId="ADAL" clId="{26123A43-A52B-B044-9DB0-AA81553A6F7D}" dt="2025-06-10T20:49:18.545" v="3794" actId="2696"/>
        <pc:sldMkLst>
          <pc:docMk/>
          <pc:sldMk cId="2680191207" sldId="351"/>
        </pc:sldMkLst>
      </pc:sldChg>
      <pc:sldChg chg="del">
        <pc:chgData name="PARAM BHARATBHAI PATEL" userId="e1c21a4b-70bd-48e5-8588-0876d7e24ece" providerId="ADAL" clId="{26123A43-A52B-B044-9DB0-AA81553A6F7D}" dt="2025-06-10T20:49:18.545" v="3794" actId="2696"/>
        <pc:sldMkLst>
          <pc:docMk/>
          <pc:sldMk cId="600968255" sldId="352"/>
        </pc:sldMkLst>
      </pc:sldChg>
      <pc:sldChg chg="del">
        <pc:chgData name="PARAM BHARATBHAI PATEL" userId="e1c21a4b-70bd-48e5-8588-0876d7e24ece" providerId="ADAL" clId="{26123A43-A52B-B044-9DB0-AA81553A6F7D}" dt="2025-06-10T20:49:18.545" v="3794" actId="2696"/>
        <pc:sldMkLst>
          <pc:docMk/>
          <pc:sldMk cId="2611875695" sldId="353"/>
        </pc:sldMkLst>
      </pc:sldChg>
      <pc:sldChg chg="del">
        <pc:chgData name="PARAM BHARATBHAI PATEL" userId="e1c21a4b-70bd-48e5-8588-0876d7e24ece" providerId="ADAL" clId="{26123A43-A52B-B044-9DB0-AA81553A6F7D}" dt="2025-06-10T20:49:18.545" v="3794" actId="2696"/>
        <pc:sldMkLst>
          <pc:docMk/>
          <pc:sldMk cId="2427012386" sldId="354"/>
        </pc:sldMkLst>
      </pc:sldChg>
      <pc:sldChg chg="del">
        <pc:chgData name="PARAM BHARATBHAI PATEL" userId="e1c21a4b-70bd-48e5-8588-0876d7e24ece" providerId="ADAL" clId="{26123A43-A52B-B044-9DB0-AA81553A6F7D}" dt="2025-06-10T20:49:18.545" v="3794" actId="2696"/>
        <pc:sldMkLst>
          <pc:docMk/>
          <pc:sldMk cId="3343144836" sldId="355"/>
        </pc:sldMkLst>
      </pc:sldChg>
      <pc:sldChg chg="del">
        <pc:chgData name="PARAM BHARATBHAI PATEL" userId="e1c21a4b-70bd-48e5-8588-0876d7e24ece" providerId="ADAL" clId="{26123A43-A52B-B044-9DB0-AA81553A6F7D}" dt="2025-06-10T20:49:18.545" v="3794" actId="2696"/>
        <pc:sldMkLst>
          <pc:docMk/>
          <pc:sldMk cId="3809289053" sldId="356"/>
        </pc:sldMkLst>
      </pc:sldChg>
      <pc:sldChg chg="add del">
        <pc:chgData name="PARAM BHARATBHAI PATEL" userId="e1c21a4b-70bd-48e5-8588-0876d7e24ece" providerId="ADAL" clId="{26123A43-A52B-B044-9DB0-AA81553A6F7D}" dt="2025-06-10T21:46:20.428" v="3863" actId="2696"/>
        <pc:sldMkLst>
          <pc:docMk/>
          <pc:sldMk cId="1721362919" sldId="357"/>
        </pc:sldMkLst>
      </pc:sldChg>
      <pc:sldChg chg="modSp add mod">
        <pc:chgData name="PARAM BHARATBHAI PATEL" userId="e1c21a4b-70bd-48e5-8588-0876d7e24ece" providerId="ADAL" clId="{26123A43-A52B-B044-9DB0-AA81553A6F7D}" dt="2025-06-10T04:42:32.237" v="1796" actId="1076"/>
        <pc:sldMkLst>
          <pc:docMk/>
          <pc:sldMk cId="2847799676" sldId="358"/>
        </pc:sldMkLst>
        <pc:graphicFrameChg chg="mod modGraphic">
          <ac:chgData name="PARAM BHARATBHAI PATEL" userId="e1c21a4b-70bd-48e5-8588-0876d7e24ece" providerId="ADAL" clId="{26123A43-A52B-B044-9DB0-AA81553A6F7D}" dt="2025-06-10T04:42:32.237" v="1796" actId="1076"/>
          <ac:graphicFrameMkLst>
            <pc:docMk/>
            <pc:sldMk cId="2847799676" sldId="358"/>
            <ac:graphicFrameMk id="10" creationId="{55E44ED1-44FE-9457-5140-4AC17E671623}"/>
          </ac:graphicFrameMkLst>
        </pc:graphicFrameChg>
      </pc:sldChg>
      <pc:sldChg chg="modSp add mod">
        <pc:chgData name="PARAM BHARATBHAI PATEL" userId="e1c21a4b-70bd-48e5-8588-0876d7e24ece" providerId="ADAL" clId="{26123A43-A52B-B044-9DB0-AA81553A6F7D}" dt="2025-06-10T12:04:44.197" v="2738" actId="5793"/>
        <pc:sldMkLst>
          <pc:docMk/>
          <pc:sldMk cId="3167146258" sldId="359"/>
        </pc:sldMkLst>
        <pc:spChg chg="mod">
          <ac:chgData name="PARAM BHARATBHAI PATEL" userId="e1c21a4b-70bd-48e5-8588-0876d7e24ece" providerId="ADAL" clId="{26123A43-A52B-B044-9DB0-AA81553A6F7D}" dt="2025-06-10T12:04:44.197" v="2738" actId="5793"/>
          <ac:spMkLst>
            <pc:docMk/>
            <pc:sldMk cId="3167146258" sldId="359"/>
            <ac:spMk id="3" creationId="{4A2BD88B-1094-827C-5474-E132B058262E}"/>
          </ac:spMkLst>
        </pc:spChg>
        <pc:spChg chg="mod">
          <ac:chgData name="PARAM BHARATBHAI PATEL" userId="e1c21a4b-70bd-48e5-8588-0876d7e24ece" providerId="ADAL" clId="{26123A43-A52B-B044-9DB0-AA81553A6F7D}" dt="2025-06-10T10:12:51.280" v="2019" actId="20577"/>
          <ac:spMkLst>
            <pc:docMk/>
            <pc:sldMk cId="3167146258" sldId="359"/>
            <ac:spMk id="13" creationId="{5C663BD2-937E-0796-5309-874D8C1E1FA1}"/>
          </ac:spMkLst>
        </pc:spChg>
      </pc:sldChg>
      <pc:sldChg chg="modSp add mod">
        <pc:chgData name="PARAM BHARATBHAI PATEL" userId="e1c21a4b-70bd-48e5-8588-0876d7e24ece" providerId="ADAL" clId="{26123A43-A52B-B044-9DB0-AA81553A6F7D}" dt="2025-06-10T20:36:38.646" v="3470" actId="1076"/>
        <pc:sldMkLst>
          <pc:docMk/>
          <pc:sldMk cId="914266627" sldId="360"/>
        </pc:sldMkLst>
        <pc:spChg chg="mod">
          <ac:chgData name="PARAM BHARATBHAI PATEL" userId="e1c21a4b-70bd-48e5-8588-0876d7e24ece" providerId="ADAL" clId="{26123A43-A52B-B044-9DB0-AA81553A6F7D}" dt="2025-06-10T20:36:38.646" v="3470" actId="1076"/>
          <ac:spMkLst>
            <pc:docMk/>
            <pc:sldMk cId="914266627" sldId="360"/>
            <ac:spMk id="7" creationId="{EDE225DE-66B9-7DBD-70AA-22BB07D2D314}"/>
          </ac:spMkLst>
        </pc:spChg>
        <pc:spChg chg="mod">
          <ac:chgData name="PARAM BHARATBHAI PATEL" userId="e1c21a4b-70bd-48e5-8588-0876d7e24ece" providerId="ADAL" clId="{26123A43-A52B-B044-9DB0-AA81553A6F7D}" dt="2025-06-10T20:17:26.964" v="3440" actId="2711"/>
          <ac:spMkLst>
            <pc:docMk/>
            <pc:sldMk cId="914266627" sldId="360"/>
            <ac:spMk id="13" creationId="{9B23304F-FCD9-DEC7-D8C7-5C1D1022AFA3}"/>
          </ac:spMkLst>
        </pc:spChg>
      </pc:sldChg>
      <pc:sldChg chg="addSp delSp modSp new del mod modClrScheme chgLayout">
        <pc:chgData name="PARAM BHARATBHAI PATEL" userId="e1c21a4b-70bd-48e5-8588-0876d7e24ece" providerId="ADAL" clId="{26123A43-A52B-B044-9DB0-AA81553A6F7D}" dt="2025-06-10T12:00:20.719" v="2690" actId="2696"/>
        <pc:sldMkLst>
          <pc:docMk/>
          <pc:sldMk cId="1583571249" sldId="360"/>
        </pc:sldMkLst>
        <pc:spChg chg="del">
          <ac:chgData name="PARAM BHARATBHAI PATEL" userId="e1c21a4b-70bd-48e5-8588-0876d7e24ece" providerId="ADAL" clId="{26123A43-A52B-B044-9DB0-AA81553A6F7D}" dt="2025-06-10T11:57:27.497" v="2657" actId="700"/>
          <ac:spMkLst>
            <pc:docMk/>
            <pc:sldMk cId="1583571249" sldId="360"/>
            <ac:spMk id="2" creationId="{8516CAD7-90AA-AE58-38EF-9168B09AB00F}"/>
          </ac:spMkLst>
        </pc:spChg>
        <pc:spChg chg="del">
          <ac:chgData name="PARAM BHARATBHAI PATEL" userId="e1c21a4b-70bd-48e5-8588-0876d7e24ece" providerId="ADAL" clId="{26123A43-A52B-B044-9DB0-AA81553A6F7D}" dt="2025-06-10T11:57:27.497" v="2657" actId="700"/>
          <ac:spMkLst>
            <pc:docMk/>
            <pc:sldMk cId="1583571249" sldId="360"/>
            <ac:spMk id="3" creationId="{8478CA9C-147F-0E63-0FF1-7592AEDB81E7}"/>
          </ac:spMkLst>
        </pc:spChg>
        <pc:spChg chg="add del mod">
          <ac:chgData name="PARAM BHARATBHAI PATEL" userId="e1c21a4b-70bd-48e5-8588-0876d7e24ece" providerId="ADAL" clId="{26123A43-A52B-B044-9DB0-AA81553A6F7D}" dt="2025-06-10T11:57:57.992" v="2661"/>
          <ac:spMkLst>
            <pc:docMk/>
            <pc:sldMk cId="1583571249" sldId="360"/>
            <ac:spMk id="4" creationId="{8402A547-7677-1FB7-F511-18F01D8D0BC0}"/>
          </ac:spMkLst>
        </pc:spChg>
        <pc:spChg chg="add mod">
          <ac:chgData name="PARAM BHARATBHAI PATEL" userId="e1c21a4b-70bd-48e5-8588-0876d7e24ece" providerId="ADAL" clId="{26123A43-A52B-B044-9DB0-AA81553A6F7D}" dt="2025-06-10T11:59:37.149" v="2689" actId="14"/>
          <ac:spMkLst>
            <pc:docMk/>
            <pc:sldMk cId="1583571249" sldId="360"/>
            <ac:spMk id="5" creationId="{2AE8B474-ED66-02BF-4FDA-933686242663}"/>
          </ac:spMkLst>
        </pc:spChg>
      </pc:sldChg>
      <pc:sldChg chg="modSp mod">
        <pc:chgData name="PARAM BHARATBHAI PATEL" userId="e1c21a4b-70bd-48e5-8588-0876d7e24ece" providerId="ADAL" clId="{26123A43-A52B-B044-9DB0-AA81553A6F7D}" dt="2025-06-10T20:04:23.396" v="3394" actId="1076"/>
        <pc:sldMkLst>
          <pc:docMk/>
          <pc:sldMk cId="4203826537" sldId="361"/>
        </pc:sldMkLst>
        <pc:spChg chg="mod">
          <ac:chgData name="PARAM BHARATBHAI PATEL" userId="e1c21a4b-70bd-48e5-8588-0876d7e24ece" providerId="ADAL" clId="{26123A43-A52B-B044-9DB0-AA81553A6F7D}" dt="2025-06-10T19:25:51.737" v="3393" actId="20577"/>
          <ac:spMkLst>
            <pc:docMk/>
            <pc:sldMk cId="4203826537" sldId="361"/>
            <ac:spMk id="13" creationId="{93D407B5-D2DF-18DD-5440-9712DF899A6A}"/>
          </ac:spMkLst>
        </pc:spChg>
        <pc:picChg chg="mod">
          <ac:chgData name="PARAM BHARATBHAI PATEL" userId="e1c21a4b-70bd-48e5-8588-0876d7e24ece" providerId="ADAL" clId="{26123A43-A52B-B044-9DB0-AA81553A6F7D}" dt="2025-06-10T20:04:23.396" v="3394" actId="1076"/>
          <ac:picMkLst>
            <pc:docMk/>
            <pc:sldMk cId="4203826537" sldId="361"/>
            <ac:picMk id="4" creationId="{CC112E93-A3D2-A0C5-FA2D-82BC767C6A4E}"/>
          </ac:picMkLst>
        </pc:picChg>
      </pc:sldChg>
      <pc:sldChg chg="addSp delSp modSp add mod">
        <pc:chgData name="PARAM BHARATBHAI PATEL" userId="e1c21a4b-70bd-48e5-8588-0876d7e24ece" providerId="ADAL" clId="{26123A43-A52B-B044-9DB0-AA81553A6F7D}" dt="2025-06-10T20:46:38.704" v="3789" actId="1076"/>
        <pc:sldMkLst>
          <pc:docMk/>
          <pc:sldMk cId="1344487892" sldId="362"/>
        </pc:sldMkLst>
        <pc:spChg chg="del mod">
          <ac:chgData name="PARAM BHARATBHAI PATEL" userId="e1c21a4b-70bd-48e5-8588-0876d7e24ece" providerId="ADAL" clId="{26123A43-A52B-B044-9DB0-AA81553A6F7D}" dt="2025-06-10T20:40:56.613" v="3608"/>
          <ac:spMkLst>
            <pc:docMk/>
            <pc:sldMk cId="1344487892" sldId="362"/>
            <ac:spMk id="7" creationId="{867391ED-C2D9-5BDC-4F7D-712DBBD07AC1}"/>
          </ac:spMkLst>
        </pc:spChg>
        <pc:spChg chg="mod">
          <ac:chgData name="PARAM BHARATBHAI PATEL" userId="e1c21a4b-70bd-48e5-8588-0876d7e24ece" providerId="ADAL" clId="{26123A43-A52B-B044-9DB0-AA81553A6F7D}" dt="2025-06-10T20:38:14.853" v="3534" actId="20577"/>
          <ac:spMkLst>
            <pc:docMk/>
            <pc:sldMk cId="1344487892" sldId="362"/>
            <ac:spMk id="13" creationId="{7C802A3A-4476-6AFE-54AF-1D09BB931B6E}"/>
          </ac:spMkLst>
        </pc:spChg>
        <pc:graphicFrameChg chg="add del modGraphic">
          <ac:chgData name="PARAM BHARATBHAI PATEL" userId="e1c21a4b-70bd-48e5-8588-0876d7e24ece" providerId="ADAL" clId="{26123A43-A52B-B044-9DB0-AA81553A6F7D}" dt="2025-06-10T20:39:44.894" v="3573" actId="3680"/>
          <ac:graphicFrameMkLst>
            <pc:docMk/>
            <pc:sldMk cId="1344487892" sldId="362"/>
            <ac:graphicFrameMk id="3" creationId="{49C964D6-752A-92E8-54DF-23F713F721CC}"/>
          </ac:graphicFrameMkLst>
        </pc:graphicFrameChg>
        <pc:graphicFrameChg chg="add mod modGraphic">
          <ac:chgData name="PARAM BHARATBHAI PATEL" userId="e1c21a4b-70bd-48e5-8588-0876d7e24ece" providerId="ADAL" clId="{26123A43-A52B-B044-9DB0-AA81553A6F7D}" dt="2025-06-10T20:46:38.704" v="3789" actId="1076"/>
          <ac:graphicFrameMkLst>
            <pc:docMk/>
            <pc:sldMk cId="1344487892" sldId="362"/>
            <ac:graphicFrameMk id="4" creationId="{A6DD30E3-3CB9-03E7-2E5F-D59881F55CA2}"/>
          </ac:graphicFrameMkLst>
        </pc:graphicFrameChg>
      </pc:sldChg>
    </pc:docChg>
  </pc:docChgLst>
  <pc:docChgLst>
    <pc:chgData name="PARAM BHARATBHAI PATEL" userId="S::param.patel@iitg.ac.in::e1c21a4b-70bd-48e5-8588-0876d7e24ece" providerId="AD" clId="Web-{844C98B1-400B-6D40-824E-46BDDB2A4199}"/>
    <pc:docChg chg="modSld">
      <pc:chgData name="PARAM BHARATBHAI PATEL" userId="S::param.patel@iitg.ac.in::e1c21a4b-70bd-48e5-8588-0876d7e24ece" providerId="AD" clId="Web-{844C98B1-400B-6D40-824E-46BDDB2A4199}" dt="2025-06-10T12:09:26.081" v="15" actId="20577"/>
      <pc:docMkLst>
        <pc:docMk/>
      </pc:docMkLst>
      <pc:sldChg chg="modSp">
        <pc:chgData name="PARAM BHARATBHAI PATEL" userId="S::param.patel@iitg.ac.in::e1c21a4b-70bd-48e5-8588-0876d7e24ece" providerId="AD" clId="Web-{844C98B1-400B-6D40-824E-46BDDB2A4199}" dt="2025-06-10T12:09:26.081" v="15" actId="20577"/>
        <pc:sldMkLst>
          <pc:docMk/>
          <pc:sldMk cId="1107154620" sldId="308"/>
        </pc:sldMkLst>
        <pc:spChg chg="mod">
          <ac:chgData name="PARAM BHARATBHAI PATEL" userId="S::param.patel@iitg.ac.in::e1c21a4b-70bd-48e5-8588-0876d7e24ece" providerId="AD" clId="Web-{844C98B1-400B-6D40-824E-46BDDB2A4199}" dt="2025-06-10T12:09:26.081" v="15" actId="20577"/>
          <ac:spMkLst>
            <pc:docMk/>
            <pc:sldMk cId="1107154620" sldId="308"/>
            <ac:spMk id="3" creationId="{7CBD5571-4E15-FD5A-9177-7BF2353182BF}"/>
          </ac:spMkLst>
        </pc:spChg>
      </pc:sldChg>
    </pc:docChg>
  </pc:docChgLst>
  <pc:docChgLst>
    <pc:chgData name="PARAM BHARATBHAI PATEL" userId="S::param.patel@iitg.ac.in::e1c21a4b-70bd-48e5-8588-0876d7e24ece" providerId="AD" clId="Web-{03BB2FFD-02EC-F57D-CD0D-46569CF1A645}"/>
    <pc:docChg chg="addSld modSld">
      <pc:chgData name="PARAM BHARATBHAI PATEL" userId="S::param.patel@iitg.ac.in::e1c21a4b-70bd-48e5-8588-0876d7e24ece" providerId="AD" clId="Web-{03BB2FFD-02EC-F57D-CD0D-46569CF1A645}" dt="2025-06-10T19:25:05.388" v="3"/>
      <pc:docMkLst>
        <pc:docMk/>
      </pc:docMkLst>
      <pc:sldChg chg="addSp delSp modSp add replId">
        <pc:chgData name="PARAM BHARATBHAI PATEL" userId="S::param.patel@iitg.ac.in::e1c21a4b-70bd-48e5-8588-0876d7e24ece" providerId="AD" clId="Web-{03BB2FFD-02EC-F57D-CD0D-46569CF1A645}" dt="2025-06-10T19:25:05.388" v="3"/>
        <pc:sldMkLst>
          <pc:docMk/>
          <pc:sldMk cId="4203826537" sldId="361"/>
        </pc:sldMkLst>
        <pc:picChg chg="del">
          <ac:chgData name="PARAM BHARATBHAI PATEL" userId="S::param.patel@iitg.ac.in::e1c21a4b-70bd-48e5-8588-0876d7e24ece" providerId="AD" clId="Web-{03BB2FFD-02EC-F57D-CD0D-46569CF1A645}" dt="2025-06-10T19:25:02.622" v="1"/>
          <ac:picMkLst>
            <pc:docMk/>
            <pc:sldMk cId="4203826537" sldId="361"/>
            <ac:picMk id="3" creationId="{0A762765-8CD7-0890-22CB-6E3E352AD99B}"/>
          </ac:picMkLst>
        </pc:picChg>
        <pc:picChg chg="add mod">
          <ac:chgData name="PARAM BHARATBHAI PATEL" userId="S::param.patel@iitg.ac.in::e1c21a4b-70bd-48e5-8588-0876d7e24ece" providerId="AD" clId="Web-{03BB2FFD-02EC-F57D-CD0D-46569CF1A645}" dt="2025-06-10T19:25:05.388" v="3"/>
          <ac:picMkLst>
            <pc:docMk/>
            <pc:sldMk cId="4203826537" sldId="361"/>
            <ac:picMk id="4" creationId="{CC112E93-A3D2-A0C5-FA2D-82BC767C6A4E}"/>
          </ac:picMkLst>
        </pc:picChg>
        <pc:picChg chg="del">
          <ac:chgData name="PARAM BHARATBHAI PATEL" userId="S::param.patel@iitg.ac.in::e1c21a4b-70bd-48e5-8588-0876d7e24ece" providerId="AD" clId="Web-{03BB2FFD-02EC-F57D-CD0D-46569CF1A645}" dt="2025-06-10T19:25:03.232" v="2"/>
          <ac:picMkLst>
            <pc:docMk/>
            <pc:sldMk cId="4203826537" sldId="361"/>
            <ac:picMk id="5" creationId="{7995EB59-B3DF-3BC6-8D21-645ADA8B173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FA9AF-DD12-4F0B-9645-76B721D1346B}" type="datetimeFigureOut">
              <a:rPr lang="en-IN" smtClean="0"/>
              <a:t>09/06/25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2474913"/>
            <a:ext cx="54864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4886325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669A0-59CA-443A-A0BC-4DD5E8FFC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40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69A0-59CA-443A-A0BC-4DD5E8FFC14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654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A490A-7D8F-C4F5-8A3C-6BEE1017B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2C634B-5195-106A-7686-3F411A9544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FF296E-F0FC-868F-C5B3-C3DA986D26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70DCF-44DA-BC31-738D-EA2951BE8F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69A0-59CA-443A-A0BC-4DD5E8FFC14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194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C21E5-04B8-BEF6-077B-8EAF69019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EAFB36-6829-1D36-E586-16D68D9751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35B447-77BD-E422-6D2D-8E0D33FD9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0CEA2-29E9-D6BD-2926-9F3F4DE35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69A0-59CA-443A-A0BC-4DD5E8FFC14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697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AA76C-5938-1CD8-5502-B87E6FF7C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76CE33-7E9D-E901-567B-053F7EDB1C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2FF3EC-954E-82A5-C116-CAA71D05E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C3CAB-4768-6362-CACE-CE0B81761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69A0-59CA-443A-A0BC-4DD5E8FFC14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72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911CF-BCBA-79EF-12B0-29986BAC4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4595E6-882B-E9DD-1D1A-DBE54BD69C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E28DB8-16A4-4D1B-2B9C-D98CAF2FF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52D10-90A1-7501-954E-C4BBC6B3B0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69A0-59CA-443A-A0BC-4DD5E8FFC14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667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E3EDB-FA44-283A-4153-26B59304D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A9C863-F274-C3C1-31E8-81C525FCCA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136728-C764-4A75-AF1B-E8972D6DD9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ABE59-6A4E-6CD6-3161-804B614F64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69A0-59CA-443A-A0BC-4DD5E8FFC14C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779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3A0AB-D5A6-6E87-FEC0-327DC6F49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E3D019-C59E-A496-A6A4-76147A72D2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3CFBBF-B299-468E-61FE-79D1D6FD9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8FF0B-DCF5-2DBB-9734-38A33F3558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69A0-59CA-443A-A0BC-4DD5E8FFC14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989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E221C-14E1-3D1D-17BC-B6E26957D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897CA4-C403-1EC9-34BD-0F0D00BEA5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01F3B8-B8E8-A67A-42C5-3B93334AB6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FD159-D14C-7FF8-4525-072D5EFAF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69A0-59CA-443A-A0BC-4DD5E8FFC14C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15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0A5C8-C4D7-E24A-5289-9BEB08D46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8613D9-9DFD-F99A-34CD-E610645085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37FDFF-4685-5B7E-889D-DB80879DD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E0F30-B259-1D6D-1AA4-5E1F2F7CA8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69A0-59CA-443A-A0BC-4DD5E8FFC14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110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6CC3B-E385-5CF3-DBA7-8D9D66D6D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ACC869-0516-AC11-794A-265002288A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93B33F-9412-9317-2A2A-D92A6B13C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1DF72-FD90-4FB6-9D04-14AC209577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69A0-59CA-443A-A0BC-4DD5E8FFC14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639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FAC9C-6C35-86CB-C54E-47FFFD383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066610-703D-E0F9-7B6E-BB3C0D5EB7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1FF389-63D5-7AC9-EA96-B6BB8B955B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05FDF-A6B6-369D-4BC5-7F53EE298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69A0-59CA-443A-A0BC-4DD5E8FFC14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247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13F36-50B5-FF5A-3EBC-980BA0316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B22711-598B-0AA4-1164-8FCDAA60B6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745B70-6DDE-BCE1-AC95-916AD69EC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9B26E-9C35-89CD-096B-7114E7C20E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69A0-59CA-443A-A0BC-4DD5E8FFC14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390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980F8-75CC-6A93-9E36-11670A77C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410D05-FD3F-FDC6-6F21-6EA02DFB0C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DB74E4-4D3E-184C-FF78-216B48572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5284B-3CF5-AF2D-0ABD-1FF59F1211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69A0-59CA-443A-A0BC-4DD5E8FFC14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678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67FEC-B088-1877-772C-229091136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002415-C831-5B65-AB47-9BCE838406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84F26E-6864-2E4B-88AE-7C4AB0CA8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209AE-A8F3-8AE2-61B4-64407C2DC9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69A0-59CA-443A-A0BC-4DD5E8FFC14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456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F80AA-B4B9-6BAB-7D03-9FE79043C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D950DE-4873-2AD1-A237-1EFFB7878F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CA15A9-62B6-8EE7-D3E4-7243942D6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20482-61C8-773C-E74F-5171F41190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69A0-59CA-443A-A0BC-4DD5E8FFC14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946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92CC3-F485-95B8-6F36-8F5AAF36C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7DF934-0168-549B-7EE6-20D474A433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382396-FC60-3DC7-7355-97FE5C9DC3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4DCC8-79F5-F38F-8F4D-E042E32B46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669A0-59CA-443A-A0BC-4DD5E8FFC14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97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1594485"/>
            <a:ext cx="58293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2880360"/>
            <a:ext cx="48006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60785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20737"/>
            <a:ext cx="231800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052935"/>
            <a:ext cx="2318004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9980" y="1620737"/>
            <a:ext cx="231800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9980" y="2052935"/>
            <a:ext cx="2318004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23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4760786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12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710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123953"/>
            <a:ext cx="2092637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456" y="386194"/>
            <a:ext cx="2539528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82802"/>
            <a:ext cx="2092637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97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600450"/>
            <a:ext cx="4760786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199" y="457200"/>
            <a:ext cx="4760786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4025504"/>
            <a:ext cx="4760786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90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60786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352800"/>
            <a:ext cx="4760786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37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457200"/>
            <a:ext cx="4554137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5806" y="2724150"/>
            <a:ext cx="406485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352800"/>
            <a:ext cx="4760786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362034" y="592784"/>
            <a:ext cx="342989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2164917"/>
            <a:ext cx="342989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4085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448991"/>
            <a:ext cx="4760786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395586"/>
            <a:ext cx="4760786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670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457200"/>
            <a:ext cx="4554137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3009900"/>
            <a:ext cx="4760787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395586"/>
            <a:ext cx="4760786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362034" y="592784"/>
            <a:ext cx="342989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2164917"/>
            <a:ext cx="342989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62325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86" y="457200"/>
            <a:ext cx="4756099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3009900"/>
            <a:ext cx="4760787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395586"/>
            <a:ext cx="4760786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05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319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82984" y="457201"/>
            <a:ext cx="734109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457201"/>
            <a:ext cx="3896270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08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1183005"/>
            <a:ext cx="298323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1183005"/>
            <a:ext cx="298323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6350" y="-6351"/>
            <a:ext cx="6877353" cy="5156201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947" y="1803400"/>
            <a:ext cx="4370039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947" y="3038126"/>
            <a:ext cx="4370039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83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29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25651"/>
            <a:ext cx="4760786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395586"/>
            <a:ext cx="4760786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24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60786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0442"/>
            <a:ext cx="2316082" cy="291057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1903" y="1620443"/>
            <a:ext cx="2316083" cy="291058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45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12648"/>
            <a:ext cx="6858000" cy="481965"/>
          </a:xfrm>
          <a:custGeom>
            <a:avLst/>
            <a:gdLst/>
            <a:ahLst/>
            <a:cxnLst/>
            <a:rect l="l" t="t" r="r" b="b"/>
            <a:pathLst>
              <a:path w="6858000" h="481965">
                <a:moveTo>
                  <a:pt x="6858000" y="0"/>
                </a:moveTo>
                <a:lnTo>
                  <a:pt x="0" y="0"/>
                </a:lnTo>
                <a:lnTo>
                  <a:pt x="0" y="481584"/>
                </a:lnTo>
                <a:lnTo>
                  <a:pt x="6858000" y="481584"/>
                </a:lnTo>
                <a:lnTo>
                  <a:pt x="6858000" y="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80" y="692911"/>
            <a:ext cx="5454650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880" y="1157028"/>
            <a:ext cx="6490970" cy="22703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4783455"/>
            <a:ext cx="219456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4783455"/>
            <a:ext cx="157734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4783455"/>
            <a:ext cx="157734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6350" y="-6351"/>
            <a:ext cx="6877354" cy="5156201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60785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20443"/>
            <a:ext cx="4760786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53944" y="4531023"/>
            <a:ext cx="5130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531023"/>
            <a:ext cx="34672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3507" y="4531023"/>
            <a:ext cx="38447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79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4640"/>
            <a:ext cx="6858000" cy="905510"/>
          </a:xfrm>
          <a:custGeom>
            <a:avLst/>
            <a:gdLst/>
            <a:ahLst/>
            <a:cxnLst/>
            <a:rect l="l" t="t" r="r" b="b"/>
            <a:pathLst>
              <a:path w="6858000" h="905510">
                <a:moveTo>
                  <a:pt x="6858000" y="0"/>
                </a:moveTo>
                <a:lnTo>
                  <a:pt x="0" y="0"/>
                </a:lnTo>
                <a:lnTo>
                  <a:pt x="0" y="905256"/>
                </a:lnTo>
                <a:lnTo>
                  <a:pt x="6858000" y="905256"/>
                </a:lnTo>
                <a:lnTo>
                  <a:pt x="6858000" y="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4738" y="3742435"/>
            <a:ext cx="2667635" cy="670055"/>
          </a:xfrm>
          <a:prstGeom prst="rect">
            <a:avLst/>
          </a:prstGeom>
        </p:spPr>
        <p:txBody>
          <a:bodyPr vert="horz" wrap="square" lIns="0" tIns="23495" rIns="0" bIns="0" rtlCol="0" anchor="t">
            <a:spAutoFit/>
          </a:bodyPr>
          <a:lstStyle/>
          <a:p>
            <a:pPr marL="12700" marR="5080" algn="ctr">
              <a:lnSpc>
                <a:spcPts val="1060"/>
              </a:lnSpc>
              <a:spcBef>
                <a:spcPts val="185"/>
              </a:spcBef>
            </a:pPr>
            <a:r>
              <a:rPr sz="900" dirty="0">
                <a:latin typeface="Times New Roman"/>
                <a:cs typeface="Times New Roman"/>
              </a:rPr>
              <a:t>Department</a:t>
            </a:r>
            <a:r>
              <a:rPr sz="900" spc="7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Computer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Science</a:t>
            </a:r>
            <a:r>
              <a:rPr sz="900" spc="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8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Engineering </a:t>
            </a:r>
            <a:r>
              <a:rPr sz="900" dirty="0">
                <a:latin typeface="Times New Roman"/>
                <a:cs typeface="Times New Roman"/>
              </a:rPr>
              <a:t>Indian</a:t>
            </a:r>
            <a:r>
              <a:rPr sz="900" spc="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Institute</a:t>
            </a:r>
            <a:r>
              <a:rPr sz="900" spc="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Technology</a:t>
            </a:r>
            <a:r>
              <a:rPr sz="900" spc="6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Guwahati</a:t>
            </a: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algn="ctr">
              <a:spcBef>
                <a:spcPts val="5"/>
              </a:spcBef>
            </a:pPr>
            <a:r>
              <a:rPr lang="en-GB" sz="1050" dirty="0">
                <a:latin typeface="Times New Roman"/>
                <a:cs typeface="Times New Roman"/>
              </a:rPr>
              <a:t>June, 2025</a:t>
            </a:r>
            <a:endParaRPr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1518" y="2729483"/>
            <a:ext cx="857902" cy="864107"/>
          </a:xfrm>
          <a:prstGeom prst="rect">
            <a:avLst/>
          </a:prstGeom>
        </p:spPr>
      </p:pic>
      <p:sp>
        <p:nvSpPr>
          <p:cNvPr id="13" name="object 3"/>
          <p:cNvSpPr txBox="1">
            <a:spLocks noGrp="1"/>
          </p:cNvSpPr>
          <p:nvPr>
            <p:ph type="title"/>
          </p:nvPr>
        </p:nvSpPr>
        <p:spPr>
          <a:xfrm>
            <a:off x="302450" y="554364"/>
            <a:ext cx="6252210" cy="49853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22500" marR="5080" indent="-2210435" algn="l">
              <a:lnSpc>
                <a:spcPct val="101800"/>
              </a:lnSpc>
              <a:spcBef>
                <a:spcPts val="85"/>
              </a:spcBef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Learning Based Identification of IoT Devices using Packet-level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A23376-B296-013A-A6F9-BFB5EA322B9A}"/>
              </a:ext>
            </a:extLst>
          </p:cNvPr>
          <p:cNvSpPr txBox="1"/>
          <p:nvPr/>
        </p:nvSpPr>
        <p:spPr>
          <a:xfrm>
            <a:off x="2300254" y="1393225"/>
            <a:ext cx="2280430" cy="10207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270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rtl="0"/>
            <a:r>
              <a:rPr lang="en-IN" sz="1550" b="1" dirty="0">
                <a:latin typeface="Times New Roman"/>
                <a:cs typeface="Segoe UI"/>
              </a:rPr>
              <a:t>Param </a:t>
            </a:r>
            <a:r>
              <a:rPr lang="en-IN" sz="1550" b="1" dirty="0" err="1">
                <a:latin typeface="Times New Roman"/>
                <a:cs typeface="Segoe UI"/>
              </a:rPr>
              <a:t>Bharatbhai</a:t>
            </a:r>
            <a:r>
              <a:rPr lang="en-IN" sz="1550" b="1" dirty="0">
                <a:latin typeface="Times New Roman"/>
                <a:cs typeface="Segoe UI"/>
              </a:rPr>
              <a:t> Patel</a:t>
            </a:r>
            <a:r>
              <a:rPr lang="en-IN" sz="1250" dirty="0">
                <a:latin typeface="Times New Roman"/>
                <a:ea typeface="Segoe UI"/>
                <a:cs typeface="Segoe UI"/>
              </a:rPr>
              <a:t>​</a:t>
            </a:r>
            <a:endParaRPr lang="en-US" dirty="0"/>
          </a:p>
          <a:p>
            <a:pPr algn="ctr" rtl="0"/>
            <a:r>
              <a:rPr lang="en-IN" sz="1250" baseline="0" dirty="0">
                <a:latin typeface="Times New Roman"/>
                <a:ea typeface="Segoe UI"/>
                <a:cs typeface="Segoe UI"/>
              </a:rPr>
              <a:t>234101062</a:t>
            </a:r>
            <a:r>
              <a:rPr lang="en-US" sz="1250" dirty="0">
                <a:latin typeface="Times New Roman"/>
                <a:ea typeface="Segoe UI"/>
                <a:cs typeface="Segoe UI"/>
              </a:rPr>
              <a:t>​</a:t>
            </a:r>
          </a:p>
          <a:p>
            <a:pPr algn="ctr"/>
            <a:endParaRPr lang="en-US" sz="1250" dirty="0">
              <a:latin typeface="Times New Roman"/>
              <a:ea typeface="Segoe UI"/>
              <a:cs typeface="Segoe UI"/>
            </a:endParaRPr>
          </a:p>
          <a:p>
            <a:pPr algn="ctr" rtl="0"/>
            <a:r>
              <a:rPr lang="en-IN" sz="1250" baseline="0" dirty="0">
                <a:latin typeface="Times New Roman"/>
                <a:ea typeface="Segoe UI"/>
                <a:cs typeface="Segoe UI"/>
              </a:rPr>
              <a:t>Under the supervision of </a:t>
            </a:r>
            <a:r>
              <a:rPr lang="en-IN" sz="1250" dirty="0">
                <a:latin typeface="Times New Roman"/>
                <a:ea typeface="Segoe UI"/>
                <a:cs typeface="Segoe UI"/>
              </a:rPr>
              <a:t>​</a:t>
            </a:r>
          </a:p>
          <a:p>
            <a:pPr algn="ctr" rtl="0"/>
            <a:r>
              <a:rPr lang="en-US" sz="1250" b="1" baseline="0" dirty="0">
                <a:latin typeface="Times New Roman"/>
                <a:ea typeface="Segoe UI"/>
                <a:cs typeface="Segoe UI"/>
              </a:rPr>
              <a:t>Prof. </a:t>
            </a:r>
            <a:r>
              <a:rPr lang="en-US" sz="1250" b="1" baseline="0" dirty="0" err="1">
                <a:latin typeface="Times New Roman"/>
                <a:ea typeface="Segoe UI"/>
                <a:cs typeface="Segoe UI"/>
              </a:rPr>
              <a:t>Tamarapalli</a:t>
            </a:r>
            <a:r>
              <a:rPr lang="en-US" sz="1250" b="1" baseline="0" dirty="0">
                <a:latin typeface="Times New Roman"/>
                <a:ea typeface="Segoe UI"/>
                <a:cs typeface="Segoe UI"/>
              </a:rPr>
              <a:t> Venkatesh</a:t>
            </a:r>
            <a:r>
              <a:rPr lang="en-US" sz="1250" dirty="0">
                <a:latin typeface="Times New Roman"/>
                <a:ea typeface="Segoe UI"/>
                <a:cs typeface="Segoe UI"/>
              </a:rPr>
              <a:t>​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9FB1EF-1700-715F-E2E0-AB1E54D9E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CD74A7-2616-E12C-B80D-95CCC1037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07" y="2076450"/>
            <a:ext cx="4760785" cy="419100"/>
          </a:xfrm>
        </p:spPr>
        <p:txBody>
          <a:bodyPr>
            <a:normAutofit/>
          </a:bodyPr>
          <a:lstStyle/>
          <a:p>
            <a:pPr algn="ctr"/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B69F295-755F-2143-E768-5C91B20D9E2A}"/>
              </a:ext>
            </a:extLst>
          </p:cNvPr>
          <p:cNvCxnSpPr>
            <a:cxnSpLocks/>
          </p:cNvCxnSpPr>
          <p:nvPr/>
        </p:nvCxnSpPr>
        <p:spPr>
          <a:xfrm>
            <a:off x="2171699" y="241935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406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3FFEA62-8E86-0363-EE42-37ED4A8B0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E902849-CDF3-A37F-86B0-BE3D1D1F7849}"/>
              </a:ext>
            </a:extLst>
          </p:cNvPr>
          <p:cNvSpPr/>
          <p:nvPr/>
        </p:nvSpPr>
        <p:spPr>
          <a:xfrm>
            <a:off x="0" y="24416"/>
            <a:ext cx="6858000" cy="771609"/>
          </a:xfrm>
          <a:custGeom>
            <a:avLst/>
            <a:gdLst/>
            <a:ahLst/>
            <a:cxnLst/>
            <a:rect l="l" t="t" r="r" b="b"/>
            <a:pathLst>
              <a:path w="6858000" h="905510">
                <a:moveTo>
                  <a:pt x="6858000" y="0"/>
                </a:moveTo>
                <a:lnTo>
                  <a:pt x="0" y="0"/>
                </a:lnTo>
                <a:lnTo>
                  <a:pt x="0" y="905256"/>
                </a:lnTo>
                <a:lnTo>
                  <a:pt x="6858000" y="905256"/>
                </a:lnTo>
                <a:lnTo>
                  <a:pt x="6858000" y="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3A7BC2FE-5E14-33D9-97E6-5EFB155DC9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2450" y="271784"/>
            <a:ext cx="6252210" cy="27687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22500" marR="5080" indent="-2210435" algn="l">
              <a:lnSpc>
                <a:spcPct val="101800"/>
              </a:lnSpc>
              <a:spcBef>
                <a:spcPts val="85"/>
              </a:spcBef>
            </a:pPr>
            <a:r>
              <a:rPr lang="en-IN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Overview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5B0B701-22D3-DB03-4F51-32125B643F8D}"/>
              </a:ext>
            </a:extLst>
          </p:cNvPr>
          <p:cNvSpPr txBox="1"/>
          <p:nvPr/>
        </p:nvSpPr>
        <p:spPr>
          <a:xfrm>
            <a:off x="341280" y="1102309"/>
            <a:ext cx="6174550" cy="293888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99085" marR="5080" indent="-287020">
              <a:lnSpc>
                <a:spcPct val="105000"/>
              </a:lnSpc>
              <a:spcBef>
                <a:spcPts val="20"/>
              </a:spcBef>
              <a:buSzPct val="128571"/>
              <a:buChar char="•"/>
              <a:tabLst>
                <a:tab pos="299085" algn="l"/>
              </a:tabLst>
            </a:pPr>
            <a:r>
              <a:rPr lang="en-US" sz="1400" dirty="0"/>
              <a:t>Extracted behavioral features from network protocol headers.</a:t>
            </a:r>
          </a:p>
          <a:p>
            <a:pPr marL="299085" marR="5080" indent="-287020">
              <a:lnSpc>
                <a:spcPct val="105000"/>
              </a:lnSpc>
              <a:spcBef>
                <a:spcPts val="20"/>
              </a:spcBef>
              <a:buSzPct val="128571"/>
              <a:buChar char="•"/>
              <a:tabLst>
                <a:tab pos="299085" algn="l"/>
              </a:tabLst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5080" lvl="8" indent="-287020">
              <a:lnSpc>
                <a:spcPct val="105000"/>
              </a:lnSpc>
              <a:spcBef>
                <a:spcPts val="20"/>
              </a:spcBef>
              <a:buSzPct val="128571"/>
              <a:buChar char="•"/>
              <a:tabLst>
                <a:tab pos="299085" algn="l"/>
              </a:tabLst>
            </a:pPr>
            <a:r>
              <a:rPr lang="en-US" sz="1400" dirty="0"/>
              <a:t>Identified optimal feature subsets using voting-based filters and genetic algorithm</a:t>
            </a:r>
          </a:p>
          <a:p>
            <a:pPr marL="299085" marR="5080" indent="-287020">
              <a:lnSpc>
                <a:spcPct val="105000"/>
              </a:lnSpc>
              <a:spcBef>
                <a:spcPts val="20"/>
              </a:spcBef>
              <a:buSzPct val="128571"/>
              <a:buChar char="•"/>
              <a:tabLst>
                <a:tab pos="299085" algn="l"/>
              </a:tabLst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5080" indent="-287020">
              <a:lnSpc>
                <a:spcPct val="105000"/>
              </a:lnSpc>
              <a:spcBef>
                <a:spcPts val="20"/>
              </a:spcBef>
              <a:buSzPct val="128571"/>
              <a:buChar char="•"/>
              <a:tabLst>
                <a:tab pos="299085" algn="l"/>
              </a:tabLst>
            </a:pPr>
            <a:r>
              <a:rPr lang="en-US" sz="1400" dirty="0"/>
              <a:t>Simulated streaming conditions with incremental mini-batch updates (batch sizes: 250, 500, 1000).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5080" indent="-287020">
              <a:lnSpc>
                <a:spcPct val="105000"/>
              </a:lnSpc>
              <a:spcBef>
                <a:spcPts val="20"/>
              </a:spcBef>
              <a:buSzPct val="128571"/>
              <a:buChar char="•"/>
              <a:tabLst>
                <a:tab pos="299085" algn="l"/>
              </a:tabLst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5080" lvl="5" indent="-287020">
              <a:lnSpc>
                <a:spcPct val="105000"/>
              </a:lnSpc>
              <a:spcBef>
                <a:spcPts val="20"/>
              </a:spcBef>
              <a:buSzPct val="128571"/>
              <a:buChar char="•"/>
              <a:tabLst>
                <a:tab pos="299085" algn="l"/>
              </a:tabLst>
            </a:pPr>
            <a:r>
              <a:rPr lang="en-US" sz="1400" dirty="0"/>
              <a:t>Used incremental updates via </a:t>
            </a:r>
            <a:r>
              <a:rPr lang="en-US" sz="1400" i="1" dirty="0" err="1"/>
              <a:t>partial_fit</a:t>
            </a:r>
            <a:r>
              <a:rPr lang="en-US" sz="1400" i="1" dirty="0"/>
              <a:t>()</a:t>
            </a:r>
            <a:r>
              <a:rPr lang="en-US" sz="1400" dirty="0"/>
              <a:t> to maintain model adaptability and efficiency.</a:t>
            </a:r>
          </a:p>
          <a:p>
            <a:pPr marL="299085" marR="5080" indent="-287020">
              <a:lnSpc>
                <a:spcPct val="105000"/>
              </a:lnSpc>
              <a:spcBef>
                <a:spcPts val="20"/>
              </a:spcBef>
              <a:buSzPct val="128571"/>
              <a:buChar char="•"/>
              <a:tabLst>
                <a:tab pos="299085" algn="l"/>
              </a:tabLst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5080" indent="-287020">
              <a:lnSpc>
                <a:spcPct val="105000"/>
              </a:lnSpc>
              <a:spcBef>
                <a:spcPts val="20"/>
              </a:spcBef>
              <a:buSzPct val="128571"/>
              <a:buChar char="•"/>
              <a:tabLst>
                <a:tab pos="299085" algn="l"/>
              </a:tabLst>
            </a:pPr>
            <a:r>
              <a:rPr lang="en-US" sz="1400" dirty="0"/>
              <a:t>Evaluated model performance, precision in real-time and compared against offline baseline method.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890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D80BDE5-6502-36EB-1C01-6B42596EE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CE5FC46-8DB2-A977-7F62-EEA9A8E97181}"/>
              </a:ext>
            </a:extLst>
          </p:cNvPr>
          <p:cNvSpPr/>
          <p:nvPr/>
        </p:nvSpPr>
        <p:spPr>
          <a:xfrm>
            <a:off x="0" y="24416"/>
            <a:ext cx="6858000" cy="771609"/>
          </a:xfrm>
          <a:custGeom>
            <a:avLst/>
            <a:gdLst/>
            <a:ahLst/>
            <a:cxnLst/>
            <a:rect l="l" t="t" r="r" b="b"/>
            <a:pathLst>
              <a:path w="6858000" h="905510">
                <a:moveTo>
                  <a:pt x="6858000" y="0"/>
                </a:moveTo>
                <a:lnTo>
                  <a:pt x="0" y="0"/>
                </a:lnTo>
                <a:lnTo>
                  <a:pt x="0" y="905256"/>
                </a:lnTo>
                <a:lnTo>
                  <a:pt x="6858000" y="905256"/>
                </a:lnTo>
                <a:lnTo>
                  <a:pt x="6858000" y="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5C663BD2-937E-0796-5309-874D8C1E1F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2450" y="271784"/>
            <a:ext cx="6252210" cy="27687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22500" marR="5080" indent="-2210435" algn="l">
              <a:lnSpc>
                <a:spcPct val="101800"/>
              </a:lnSpc>
              <a:spcBef>
                <a:spcPts val="85"/>
              </a:spcBef>
            </a:pPr>
            <a:r>
              <a:rPr lang="en-IN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A2BD88B-1094-827C-5474-E132B058262E}"/>
              </a:ext>
            </a:extLst>
          </p:cNvPr>
          <p:cNvSpPr txBox="1"/>
          <p:nvPr/>
        </p:nvSpPr>
        <p:spPr>
          <a:xfrm>
            <a:off x="341280" y="988528"/>
            <a:ext cx="6174550" cy="316644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065" marR="5080">
              <a:lnSpc>
                <a:spcPct val="105000"/>
              </a:lnSpc>
              <a:spcBef>
                <a:spcPts val="20"/>
              </a:spcBef>
              <a:buSzPct val="128571"/>
              <a:tabLst>
                <a:tab pos="299085" algn="l"/>
              </a:tabLst>
            </a:pPr>
            <a:r>
              <a:rPr lang="en-US" sz="1400" b="1" dirty="0"/>
              <a:t>Dataset Preparation :</a:t>
            </a:r>
          </a:p>
          <a:p>
            <a:pPr marL="297815" marR="5080" indent="-285750">
              <a:lnSpc>
                <a:spcPct val="105000"/>
              </a:lnSpc>
              <a:spcBef>
                <a:spcPts val="20"/>
              </a:spcBef>
              <a:buSzPct val="128571"/>
              <a:buFont typeface="Arial" panose="020B0604020202020204" pitchFamily="34" charset="0"/>
              <a:buChar char="•"/>
              <a:tabLst>
                <a:tab pos="299085" algn="l"/>
              </a:tabLst>
            </a:pPr>
            <a:endParaRPr lang="en-US" sz="1400" b="1" dirty="0"/>
          </a:p>
          <a:p>
            <a:pPr marL="299085" marR="5080" indent="-287020">
              <a:lnSpc>
                <a:spcPct val="105000"/>
              </a:lnSpc>
              <a:spcBef>
                <a:spcPts val="20"/>
              </a:spcBef>
              <a:buClr>
                <a:schemeClr val="tx1">
                  <a:lumMod val="65000"/>
                  <a:lumOff val="35000"/>
                </a:schemeClr>
              </a:buClr>
              <a:buSzPct val="128571"/>
              <a:buChar char="•"/>
              <a:tabLst>
                <a:tab pos="299085" algn="l"/>
              </a:tabLst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Datasets Used :</a:t>
            </a:r>
          </a:p>
          <a:p>
            <a:pPr marL="299085" marR="5080" indent="-287020">
              <a:lnSpc>
                <a:spcPct val="105000"/>
              </a:lnSpc>
              <a:spcBef>
                <a:spcPts val="20"/>
              </a:spcBef>
              <a:buClr>
                <a:schemeClr val="tx1">
                  <a:lumMod val="65000"/>
                  <a:lumOff val="35000"/>
                </a:schemeClr>
              </a:buClr>
              <a:buSzPct val="128571"/>
              <a:buChar char="•"/>
              <a:tabLst>
                <a:tab pos="299085" algn="l"/>
              </a:tabLst>
            </a:pP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lvl="1" indent="-317500">
              <a:lnSpc>
                <a:spcPct val="115000"/>
              </a:lnSpc>
              <a:buClr>
                <a:schemeClr val="dk1"/>
              </a:buClr>
              <a:buSzPts val="1400"/>
              <a:buFontTx/>
              <a:buChar char="○"/>
            </a:pPr>
            <a:r>
              <a:rPr lang="en-US" sz="1200" b="1" dirty="0"/>
              <a:t>Aalto Dataset:</a:t>
            </a:r>
            <a:r>
              <a:rPr lang="en-US" sz="1200" dirty="0"/>
              <a:t> 27 consumer devices, lab environment, balanced traffic patterns.</a:t>
            </a:r>
          </a:p>
          <a:p>
            <a:pPr marL="914400" lvl="1" indent="-317500">
              <a:lnSpc>
                <a:spcPct val="115000"/>
              </a:lnSpc>
              <a:buClr>
                <a:schemeClr val="dk1"/>
              </a:buClr>
              <a:buSzPts val="1400"/>
              <a:buFontTx/>
              <a:buChar char="○"/>
            </a:pPr>
            <a:r>
              <a:rPr lang="en-US" sz="1200" b="1" dirty="0"/>
              <a:t>UNSW Dataset:</a:t>
            </a:r>
            <a:r>
              <a:rPr lang="en-US" sz="1200" dirty="0"/>
              <a:t> 33 diverse devices, real-world smart home setting, heterogeneous traffic.</a:t>
            </a:r>
          </a:p>
          <a:p>
            <a:pPr marL="596900" lvl="1">
              <a:lnSpc>
                <a:spcPct val="115000"/>
              </a:lnSpc>
              <a:buClr>
                <a:schemeClr val="dk1"/>
              </a:buClr>
              <a:buSzPts val="1400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83515" marR="5080" indent="-171450">
              <a:lnSpc>
                <a:spcPct val="105000"/>
              </a:lnSpc>
              <a:spcBef>
                <a:spcPts val="20"/>
              </a:spcBef>
              <a:buClr>
                <a:schemeClr val="tx1">
                  <a:lumMod val="65000"/>
                  <a:lumOff val="35000"/>
                </a:schemeClr>
              </a:buClr>
              <a:buSzPct val="128571"/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Preprocessing Steps :</a:t>
            </a:r>
          </a:p>
          <a:p>
            <a:pPr marL="183515" marR="5080" indent="-171450">
              <a:lnSpc>
                <a:spcPct val="105000"/>
              </a:lnSpc>
              <a:spcBef>
                <a:spcPts val="20"/>
              </a:spcBef>
              <a:buClr>
                <a:schemeClr val="tx1">
                  <a:lumMod val="65000"/>
                  <a:lumOff val="35000"/>
                </a:schemeClr>
              </a:buClr>
              <a:buSzPct val="128571"/>
              <a:buFont typeface="Arial" panose="020B0604020202020204" pitchFamily="34" charset="0"/>
              <a:buChar char="•"/>
              <a:tabLst>
                <a:tab pos="299085" algn="l"/>
              </a:tabLst>
            </a:pP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768350" lvl="1" indent="-171450">
              <a:lnSpc>
                <a:spcPct val="115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Remove invalid/missing value rows.</a:t>
            </a:r>
          </a:p>
          <a:p>
            <a:pPr marL="768350" lvl="1" indent="-171450">
              <a:lnSpc>
                <a:spcPct val="115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Encode device labels as integers.</a:t>
            </a:r>
          </a:p>
          <a:p>
            <a:pPr marL="768350" lvl="1" indent="-171450">
              <a:lnSpc>
                <a:spcPct val="115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Sequential ordering of data to simulate real-time arrival.</a:t>
            </a:r>
          </a:p>
          <a:p>
            <a:pPr marL="768350" lvl="1" indent="-171450">
              <a:lnSpc>
                <a:spcPct val="115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Mini-batch creation (sizes: 250, 500, 1000).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67146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D6E5E76-6559-C2E4-E4A3-B03A8CBF2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8B16739-C7C7-9403-EA45-DED8027E93CE}"/>
              </a:ext>
            </a:extLst>
          </p:cNvPr>
          <p:cNvSpPr/>
          <p:nvPr/>
        </p:nvSpPr>
        <p:spPr>
          <a:xfrm>
            <a:off x="0" y="-19050"/>
            <a:ext cx="6858000" cy="535120"/>
          </a:xfrm>
          <a:custGeom>
            <a:avLst/>
            <a:gdLst/>
            <a:ahLst/>
            <a:cxnLst/>
            <a:rect l="l" t="t" r="r" b="b"/>
            <a:pathLst>
              <a:path w="6858000" h="905510">
                <a:moveTo>
                  <a:pt x="6858000" y="0"/>
                </a:moveTo>
                <a:lnTo>
                  <a:pt x="0" y="0"/>
                </a:lnTo>
                <a:lnTo>
                  <a:pt x="0" y="905256"/>
                </a:lnTo>
                <a:lnTo>
                  <a:pt x="6858000" y="905256"/>
                </a:lnTo>
                <a:lnTo>
                  <a:pt x="6858000" y="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981A0C67-7328-DD48-4831-07A608BBC1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2450" y="133350"/>
            <a:ext cx="6252210" cy="27687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22500" marR="5080" indent="-2210435" algn="l">
              <a:lnSpc>
                <a:spcPct val="101800"/>
              </a:lnSpc>
              <a:spcBef>
                <a:spcPts val="85"/>
              </a:spcBef>
            </a:pPr>
            <a:r>
              <a:rPr lang="en-IN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and Feature Selection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CBD5571-4E15-FD5A-9177-7BF2353182BF}"/>
              </a:ext>
            </a:extLst>
          </p:cNvPr>
          <p:cNvSpPr txBox="1"/>
          <p:nvPr/>
        </p:nvSpPr>
        <p:spPr>
          <a:xfrm>
            <a:off x="455580" y="1036489"/>
            <a:ext cx="5945950" cy="307052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065" marR="5080">
              <a:lnSpc>
                <a:spcPct val="105000"/>
              </a:lnSpc>
              <a:spcBef>
                <a:spcPts val="20"/>
              </a:spcBef>
              <a:buSzPct val="128571"/>
              <a:tabLst>
                <a:tab pos="299085" algn="l"/>
              </a:tabLst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3515" marR="5080" indent="-171450">
              <a:lnSpc>
                <a:spcPct val="105000"/>
              </a:lnSpc>
              <a:spcBef>
                <a:spcPts val="20"/>
              </a:spcBef>
              <a:buSzPct val="128571"/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en-US" sz="1400" dirty="0"/>
              <a:t>Initial pool of 111+ features from packet headers and statistical properties.</a:t>
            </a:r>
          </a:p>
          <a:p>
            <a:pPr marL="12065" marR="5080">
              <a:lnSpc>
                <a:spcPct val="105000"/>
              </a:lnSpc>
              <a:spcBef>
                <a:spcPts val="20"/>
              </a:spcBef>
              <a:buSzPct val="128571"/>
              <a:tabLst>
                <a:tab pos="299085" algn="l"/>
              </a:tabLst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3515" marR="5080" indent="-171450">
              <a:lnSpc>
                <a:spcPct val="105000"/>
              </a:lnSpc>
              <a:spcBef>
                <a:spcPts val="20"/>
              </a:spcBef>
              <a:buSzPct val="128570"/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en-US" sz="1400" dirty="0"/>
              <a:t>Employed a multistage selection process: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3515" marR="5080" lvl="8" indent="-171450">
              <a:lnSpc>
                <a:spcPct val="105000"/>
              </a:lnSpc>
              <a:spcBef>
                <a:spcPts val="20"/>
              </a:spcBef>
              <a:buSzPct val="128570"/>
              <a:buFont typeface="Arial" panose="020B0604020202020204" pitchFamily="34" charset="0"/>
              <a:buChar char="•"/>
              <a:tabLst>
                <a:tab pos="299085" algn="l"/>
              </a:tabLst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marR="5080" lvl="7" indent="-285750">
              <a:lnSpc>
                <a:spcPct val="105000"/>
              </a:lnSpc>
              <a:spcBef>
                <a:spcPts val="20"/>
              </a:spcBef>
              <a:buSzPct val="128570"/>
              <a:buFont typeface="+mj-lt"/>
              <a:buAutoNum type="romanLcPeriod"/>
              <a:tabLst>
                <a:tab pos="299085" algn="l"/>
              </a:tabLst>
            </a:pPr>
            <a:r>
              <a:rPr lang="en-US" sz="1050" b="1" dirty="0"/>
              <a:t>Voting-based Filtering:</a:t>
            </a:r>
            <a:r>
              <a:rPr lang="en-US" sz="1050" dirty="0"/>
              <a:t> Used multiple importance measures (Chi-square, Information Gain, L1-regularization) to rank and filter features.</a:t>
            </a:r>
          </a:p>
          <a:p>
            <a:pPr marL="297815" marR="5080" lvl="7" indent="-285750">
              <a:lnSpc>
                <a:spcPct val="105000"/>
              </a:lnSpc>
              <a:spcBef>
                <a:spcPts val="20"/>
              </a:spcBef>
              <a:buSzPct val="128570"/>
              <a:buFont typeface="+mj-lt"/>
              <a:buAutoNum type="romanLcPeriod"/>
              <a:tabLst>
                <a:tab pos="299085" algn="l"/>
              </a:tabLst>
            </a:pPr>
            <a:endParaRPr lang="en-US" sz="1050" dirty="0"/>
          </a:p>
          <a:p>
            <a:pPr marL="297815" marR="5080" lvl="7" indent="-285750">
              <a:lnSpc>
                <a:spcPct val="105000"/>
              </a:lnSpc>
              <a:spcBef>
                <a:spcPts val="20"/>
              </a:spcBef>
              <a:buSzPct val="128570"/>
              <a:buFont typeface="+mj-lt"/>
              <a:buAutoNum type="romanLcPeriod"/>
              <a:tabLst>
                <a:tab pos="299085" algn="l"/>
              </a:tabLst>
            </a:pPr>
            <a:r>
              <a:rPr lang="en-US" sz="1050" b="1" dirty="0"/>
              <a:t>Validation for Generality:</a:t>
            </a:r>
            <a:r>
              <a:rPr lang="en-US" sz="1050" dirty="0"/>
              <a:t> Removed session-dependent features (e.g., IP IDs, TCP sequence numbers) to prevent dataset-specific biases.</a:t>
            </a:r>
          </a:p>
          <a:p>
            <a:pPr marL="297815" marR="5080" lvl="7" indent="-285750">
              <a:lnSpc>
                <a:spcPct val="105000"/>
              </a:lnSpc>
              <a:spcBef>
                <a:spcPts val="20"/>
              </a:spcBef>
              <a:buSzPct val="128570"/>
              <a:buFont typeface="+mj-lt"/>
              <a:buAutoNum type="romanLcPeriod"/>
              <a:tabLst>
                <a:tab pos="299085" algn="l"/>
              </a:tabLst>
            </a:pP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marR="5080" lvl="7" indent="-285750">
              <a:lnSpc>
                <a:spcPct val="105000"/>
              </a:lnSpc>
              <a:spcBef>
                <a:spcPts val="20"/>
              </a:spcBef>
              <a:buSzPct val="128570"/>
              <a:buFont typeface="+mj-lt"/>
              <a:buAutoNum type="romanLcPeriod"/>
              <a:tabLst>
                <a:tab pos="299085" algn="l"/>
              </a:tabLst>
            </a:pPr>
            <a:r>
              <a:rPr lang="en-US" sz="1050" b="1" dirty="0"/>
              <a:t>Genetic Algorithm (GA) Optimization:</a:t>
            </a:r>
            <a:r>
              <a:rPr lang="en-US" sz="1050" dirty="0"/>
              <a:t> Selected optimal subset (~32-35 features) ensuring generalization and improved classifier performance.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marR="5080" lvl="3" indent="-285750">
              <a:lnSpc>
                <a:spcPct val="105000"/>
              </a:lnSpc>
              <a:spcBef>
                <a:spcPts val="20"/>
              </a:spcBef>
              <a:buSzPct val="128571"/>
              <a:buAutoNum type="romanLcPeriod"/>
              <a:tabLst>
                <a:tab pos="299085" algn="l"/>
              </a:tabLst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marR="5080" lvl="3" indent="-285750">
              <a:lnSpc>
                <a:spcPct val="105000"/>
              </a:lnSpc>
              <a:spcBef>
                <a:spcPts val="20"/>
              </a:spcBef>
              <a:buSzPct val="128571"/>
              <a:buAutoNum type="romanLcPeriod"/>
              <a:tabLst>
                <a:tab pos="299085" algn="l"/>
              </a:tabLst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154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DD97CBD-9FFF-D9AE-BEC4-169E0C157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EABEF20-731E-279E-A92D-72170D71A855}"/>
              </a:ext>
            </a:extLst>
          </p:cNvPr>
          <p:cNvSpPr/>
          <p:nvPr/>
        </p:nvSpPr>
        <p:spPr>
          <a:xfrm>
            <a:off x="0" y="-19050"/>
            <a:ext cx="6858000" cy="535120"/>
          </a:xfrm>
          <a:custGeom>
            <a:avLst/>
            <a:gdLst/>
            <a:ahLst/>
            <a:cxnLst/>
            <a:rect l="l" t="t" r="r" b="b"/>
            <a:pathLst>
              <a:path w="6858000" h="905510">
                <a:moveTo>
                  <a:pt x="6858000" y="0"/>
                </a:moveTo>
                <a:lnTo>
                  <a:pt x="0" y="0"/>
                </a:lnTo>
                <a:lnTo>
                  <a:pt x="0" y="905256"/>
                </a:lnTo>
                <a:lnTo>
                  <a:pt x="6858000" y="905256"/>
                </a:lnTo>
                <a:lnTo>
                  <a:pt x="6858000" y="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913AC50B-88D1-A0A6-1C32-BD3CACD02B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2450" y="133350"/>
            <a:ext cx="6252210" cy="27687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22500" marR="5080" indent="-2210435" algn="l">
              <a:lnSpc>
                <a:spcPct val="101800"/>
              </a:lnSpc>
              <a:spcBef>
                <a:spcPts val="85"/>
              </a:spcBef>
            </a:pPr>
            <a:r>
              <a:rPr lang="en-IN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Pipeline Design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6BCD0E-1F2D-4319-B258-A25E4AF4EC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28555" y="918699"/>
            <a:ext cx="3306102" cy="33061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325C8D-EB99-CFEB-65CC-72DD0EE3EFFE}"/>
              </a:ext>
            </a:extLst>
          </p:cNvPr>
          <p:cNvSpPr txBox="1"/>
          <p:nvPr/>
        </p:nvSpPr>
        <p:spPr>
          <a:xfrm>
            <a:off x="242761" y="825388"/>
            <a:ext cx="3074974" cy="36793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l">
              <a:lnSpc>
                <a:spcPct val="114999"/>
              </a:lnSpc>
              <a:spcBef>
                <a:spcPts val="100"/>
              </a:spcBef>
              <a:buSzPct val="128571"/>
              <a:tabLst>
                <a:tab pos="269875" algn="l"/>
              </a:tabLst>
            </a:pPr>
            <a:r>
              <a:rPr lang="en-US" sz="140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:</a:t>
            </a:r>
          </a:p>
          <a:p>
            <a:pPr marL="183515" marR="5080" indent="-171450" algn="l">
              <a:lnSpc>
                <a:spcPct val="114999"/>
              </a:lnSpc>
              <a:spcBef>
                <a:spcPts val="100"/>
              </a:spcBef>
              <a:buSzPct val="128571"/>
              <a:buFont typeface="Arial" panose="020B0604020202020204" pitchFamily="34" charset="0"/>
              <a:buChar char="•"/>
              <a:tabLst>
                <a:tab pos="269875" algn="l"/>
              </a:tabLst>
            </a:pPr>
            <a:r>
              <a:rPr lang="en-US" sz="1050" dirty="0"/>
              <a:t>Preprocessed and normalized packet-level behavioral features from raw network traffic.</a:t>
            </a:r>
            <a:endParaRPr lang="en-US" sz="1050" dirty="0">
              <a:solidFill>
                <a:srgbClr val="58585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 algn="l">
              <a:lnSpc>
                <a:spcPct val="114999"/>
              </a:lnSpc>
              <a:spcBef>
                <a:spcPts val="100"/>
              </a:spcBef>
              <a:buSzPct val="128571"/>
              <a:tabLst>
                <a:tab pos="269875" algn="l"/>
              </a:tabLst>
            </a:pPr>
            <a:endParaRPr lang="en-US" sz="1400" dirty="0">
              <a:solidFill>
                <a:srgbClr val="58585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 algn="l">
              <a:lnSpc>
                <a:spcPct val="114999"/>
              </a:lnSpc>
              <a:spcBef>
                <a:spcPts val="100"/>
              </a:spcBef>
              <a:buSzPct val="128571"/>
              <a:tabLst>
                <a:tab pos="269875" algn="l"/>
              </a:tabLst>
            </a:pPr>
            <a:endParaRPr lang="en-US" sz="1400" dirty="0">
              <a:solidFill>
                <a:srgbClr val="58585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 algn="l">
              <a:lnSpc>
                <a:spcPct val="114999"/>
              </a:lnSpc>
              <a:spcBef>
                <a:spcPts val="100"/>
              </a:spcBef>
              <a:buSzPct val="128571"/>
              <a:tabLst>
                <a:tab pos="269875" algn="l"/>
              </a:tabLst>
            </a:pPr>
            <a:r>
              <a:rPr lang="en-US" sz="140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Incremental Training Loop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Data is split into fixed-size </a:t>
            </a:r>
            <a:r>
              <a:rPr lang="en-US" sz="1050" b="1" dirty="0"/>
              <a:t>mini-batches.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r>
              <a:rPr lang="en-US" sz="1200" dirty="0"/>
              <a:t>For each batch: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Predict → Evaluate performance.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Update model with </a:t>
            </a:r>
            <a:r>
              <a:rPr lang="en-US" sz="1050" b="1" i="1" dirty="0" err="1"/>
              <a:t>partial_fit</a:t>
            </a:r>
            <a:r>
              <a:rPr lang="en-US" sz="1050" b="1" i="1" dirty="0"/>
              <a:t>()</a:t>
            </a:r>
            <a:r>
              <a:rPr lang="en-US" sz="1050" b="1" dirty="0"/>
              <a:t>.</a:t>
            </a:r>
          </a:p>
          <a:p>
            <a:pPr marL="12065" marR="5080" algn="l">
              <a:lnSpc>
                <a:spcPct val="114999"/>
              </a:lnSpc>
              <a:spcBef>
                <a:spcPts val="100"/>
              </a:spcBef>
              <a:buSzPct val="128571"/>
              <a:tabLst>
                <a:tab pos="269875" algn="l"/>
              </a:tabLst>
            </a:pPr>
            <a:endParaRPr lang="en-US" sz="1050" dirty="0">
              <a:solidFill>
                <a:srgbClr val="58585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 algn="l">
              <a:lnSpc>
                <a:spcPct val="114999"/>
              </a:lnSpc>
              <a:spcBef>
                <a:spcPts val="100"/>
              </a:spcBef>
              <a:buSzPct val="128571"/>
              <a:tabLst>
                <a:tab pos="269875" algn="l"/>
              </a:tabLst>
            </a:pPr>
            <a:endParaRPr lang="en-US" sz="1050" dirty="0">
              <a:solidFill>
                <a:srgbClr val="58585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 algn="l">
              <a:lnSpc>
                <a:spcPct val="114999"/>
              </a:lnSpc>
              <a:spcBef>
                <a:spcPts val="100"/>
              </a:spcBef>
              <a:buSzPct val="128571"/>
              <a:tabLst>
                <a:tab pos="269875" algn="l"/>
              </a:tabLst>
            </a:pPr>
            <a:r>
              <a:rPr lang="en-US" sz="140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</a:p>
          <a:p>
            <a:pPr marL="183515" marR="5080" indent="-171450" algn="l">
              <a:lnSpc>
                <a:spcPct val="114999"/>
              </a:lnSpc>
              <a:spcBef>
                <a:spcPts val="100"/>
              </a:spcBef>
              <a:buSzPct val="128571"/>
              <a:buFont typeface="Arial" panose="020B0604020202020204" pitchFamily="34" charset="0"/>
              <a:buChar char="•"/>
              <a:tabLst>
                <a:tab pos="269875" algn="l"/>
              </a:tabLst>
            </a:pPr>
            <a:r>
              <a:rPr lang="en-US" sz="1050" dirty="0"/>
              <a:t>Continuous stream of predictions with ongoing model refinement over time.</a:t>
            </a:r>
            <a:endParaRPr lang="en-US" sz="1050" dirty="0">
              <a:solidFill>
                <a:srgbClr val="58585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 algn="l">
              <a:lnSpc>
                <a:spcPct val="114999"/>
              </a:lnSpc>
              <a:spcBef>
                <a:spcPts val="100"/>
              </a:spcBef>
              <a:buSzPct val="128571"/>
              <a:tabLst>
                <a:tab pos="269875" algn="l"/>
              </a:tabLst>
            </a:pPr>
            <a:endParaRPr lang="en-US" sz="1400" dirty="0">
              <a:solidFill>
                <a:srgbClr val="58585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586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83331B-CF10-C608-6144-88D36FFCB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8320B4-4711-EFF0-A971-B1B27CEDA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07" y="2076450"/>
            <a:ext cx="4760785" cy="419100"/>
          </a:xfrm>
        </p:spPr>
        <p:txBody>
          <a:bodyPr>
            <a:normAutofit/>
          </a:bodyPr>
          <a:lstStyle/>
          <a:p>
            <a:pPr algn="ctr"/>
            <a:r>
              <a:rPr lang="en-IN" sz="1800" dirty="0">
                <a:solidFill>
                  <a:schemeClr val="tx1"/>
                </a:solidFill>
                <a:latin typeface="Times New Roman"/>
                <a:ea typeface="+mj-lt"/>
                <a:cs typeface="Times New Roman"/>
              </a:rPr>
              <a:t>Results and Discussion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4A088A-86E3-6096-3FE6-DC4643DED272}"/>
              </a:ext>
            </a:extLst>
          </p:cNvPr>
          <p:cNvCxnSpPr>
            <a:cxnSpLocks/>
          </p:cNvCxnSpPr>
          <p:nvPr/>
        </p:nvCxnSpPr>
        <p:spPr>
          <a:xfrm>
            <a:off x="1051199" y="2412600"/>
            <a:ext cx="4762350" cy="3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045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0EB4CB4-6BCB-1568-C72B-B034E94DA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D23F224-79D8-02A2-5C49-49BF526A65C9}"/>
              </a:ext>
            </a:extLst>
          </p:cNvPr>
          <p:cNvSpPr/>
          <p:nvPr/>
        </p:nvSpPr>
        <p:spPr>
          <a:xfrm>
            <a:off x="0" y="-19050"/>
            <a:ext cx="6858000" cy="535120"/>
          </a:xfrm>
          <a:custGeom>
            <a:avLst/>
            <a:gdLst/>
            <a:ahLst/>
            <a:cxnLst/>
            <a:rect l="l" t="t" r="r" b="b"/>
            <a:pathLst>
              <a:path w="6858000" h="905510">
                <a:moveTo>
                  <a:pt x="6858000" y="0"/>
                </a:moveTo>
                <a:lnTo>
                  <a:pt x="0" y="0"/>
                </a:lnTo>
                <a:lnTo>
                  <a:pt x="0" y="905256"/>
                </a:lnTo>
                <a:lnTo>
                  <a:pt x="6858000" y="905256"/>
                </a:lnTo>
                <a:lnTo>
                  <a:pt x="6858000" y="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D5B5BE83-3699-705B-CC16-B4410F7188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2450" y="133350"/>
            <a:ext cx="6252210" cy="275396"/>
          </a:xfrm>
          <a:prstGeom prst="rect">
            <a:avLst/>
          </a:prstGeom>
        </p:spPr>
        <p:txBody>
          <a:bodyPr vert="horz" wrap="square" lIns="0" tIns="10795" rIns="0" bIns="0" rtlCol="0" anchor="t">
            <a:spAutoFit/>
          </a:bodyPr>
          <a:lstStyle/>
          <a:p>
            <a:pPr marL="2222500" marR="5080" indent="-2210435" algn="l">
              <a:lnSpc>
                <a:spcPct val="101800"/>
              </a:lnSpc>
              <a:spcBef>
                <a:spcPts val="85"/>
              </a:spcBef>
            </a:pPr>
            <a:r>
              <a:rPr lang="en-IN" sz="1800" dirty="0">
                <a:latin typeface="Times New Roman"/>
                <a:cs typeface="Times New Roman"/>
              </a:rPr>
              <a:t>Impact of Batch size on Accuracy</a:t>
            </a:r>
            <a:endParaRPr lang="en-US" dirty="0"/>
          </a:p>
        </p:txBody>
      </p:sp>
      <p:pic>
        <p:nvPicPr>
          <p:cNvPr id="5" name="Picture 4" descr="A graph with orange lines&#10;&#10;AI-generated content may be incorrect.">
            <a:extLst>
              <a:ext uri="{FF2B5EF4-FFF2-40B4-BE49-F238E27FC236}">
                <a16:creationId xmlns:a16="http://schemas.microsoft.com/office/drawing/2014/main" id="{55B10D7F-71EC-DF51-BA4F-8B5134A3A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171" y="742950"/>
            <a:ext cx="3708400" cy="23001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6FE5F1-CE50-1E90-5A22-F018E6B57C16}"/>
              </a:ext>
            </a:extLst>
          </p:cNvPr>
          <p:cNvSpPr txBox="1"/>
          <p:nvPr/>
        </p:nvSpPr>
        <p:spPr>
          <a:xfrm>
            <a:off x="482600" y="3395133"/>
            <a:ext cx="6072060" cy="99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5080" indent="-257810" algn="l">
              <a:lnSpc>
                <a:spcPct val="114999"/>
              </a:lnSpc>
              <a:spcBef>
                <a:spcPts val="100"/>
              </a:spcBef>
              <a:buSzPct val="128571"/>
              <a:buChar char="•"/>
              <a:tabLst>
                <a:tab pos="269875" algn="l"/>
              </a:tabLst>
            </a:pPr>
            <a:r>
              <a:rPr lang="en-US" sz="1400" dirty="0"/>
              <a:t>Fine-grained updates from small batches help the model adapt better to behavioral drift.</a:t>
            </a:r>
          </a:p>
          <a:p>
            <a:pPr marL="269875" marR="5080" indent="-257810" algn="l">
              <a:lnSpc>
                <a:spcPct val="114999"/>
              </a:lnSpc>
              <a:spcBef>
                <a:spcPts val="100"/>
              </a:spcBef>
              <a:buSzPct val="128571"/>
              <a:buChar char="•"/>
              <a:tabLst>
                <a:tab pos="269875" algn="l"/>
              </a:tabLst>
            </a:pPr>
            <a:r>
              <a:rPr lang="en-US" sz="1400" dirty="0"/>
              <a:t>Smaller batches increase update frequency, raising computational overhead in resource-limited settings.</a:t>
            </a:r>
            <a:endParaRPr lang="en-US" sz="1400" dirty="0">
              <a:solidFill>
                <a:srgbClr val="58585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830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826356A-290A-696A-AA86-6199F5691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F66AB87-96CB-7A51-3EB7-426C9569DC4F}"/>
              </a:ext>
            </a:extLst>
          </p:cNvPr>
          <p:cNvSpPr/>
          <p:nvPr/>
        </p:nvSpPr>
        <p:spPr>
          <a:xfrm>
            <a:off x="0" y="-19050"/>
            <a:ext cx="6858000" cy="535120"/>
          </a:xfrm>
          <a:custGeom>
            <a:avLst/>
            <a:gdLst/>
            <a:ahLst/>
            <a:cxnLst/>
            <a:rect l="l" t="t" r="r" b="b"/>
            <a:pathLst>
              <a:path w="6858000" h="905510">
                <a:moveTo>
                  <a:pt x="6858000" y="0"/>
                </a:moveTo>
                <a:lnTo>
                  <a:pt x="0" y="0"/>
                </a:lnTo>
                <a:lnTo>
                  <a:pt x="0" y="905256"/>
                </a:lnTo>
                <a:lnTo>
                  <a:pt x="6858000" y="905256"/>
                </a:lnTo>
                <a:lnTo>
                  <a:pt x="6858000" y="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30256C55-D985-8606-C3AE-74E99E968E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2450" y="133350"/>
            <a:ext cx="6252210" cy="276614"/>
          </a:xfrm>
          <a:prstGeom prst="rect">
            <a:avLst/>
          </a:prstGeom>
        </p:spPr>
        <p:txBody>
          <a:bodyPr vert="horz" wrap="square" lIns="0" tIns="10795" rIns="0" bIns="0" rtlCol="0" anchor="t">
            <a:spAutoFit/>
          </a:bodyPr>
          <a:lstStyle/>
          <a:p>
            <a:pPr marL="2222500" marR="5080" indent="-2210435" algn="l">
              <a:lnSpc>
                <a:spcPct val="101800"/>
              </a:lnSpc>
              <a:spcBef>
                <a:spcPts val="85"/>
              </a:spcBef>
            </a:pPr>
            <a:r>
              <a:rPr lang="en-IN" sz="1800" dirty="0">
                <a:latin typeface="Times New Roman"/>
                <a:cs typeface="Times New Roman"/>
              </a:rPr>
              <a:t>Per-Device Classification Results (Aalto Dataset)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6BF652-8676-C964-2E8C-3C0DC311F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50" y="848513"/>
            <a:ext cx="2600407" cy="3446473"/>
          </a:xfrm>
          <a:prstGeom prst="rect">
            <a:avLst/>
          </a:prstGeom>
        </p:spPr>
      </p:pic>
      <p:pic>
        <p:nvPicPr>
          <p:cNvPr id="5" name="Picture 4" descr="A black and purple chart with white text&#10;&#10;AI-generated content may be incorrect.">
            <a:extLst>
              <a:ext uri="{FF2B5EF4-FFF2-40B4-BE49-F238E27FC236}">
                <a16:creationId xmlns:a16="http://schemas.microsoft.com/office/drawing/2014/main" id="{08F2A501-876A-0EDB-0751-E7C57A483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857" y="1116617"/>
            <a:ext cx="3892144" cy="291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31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08B06B5-F711-53DB-8307-12E0A7F3A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1D14C74-30D4-E997-2A67-3BFD5B8D0182}"/>
              </a:ext>
            </a:extLst>
          </p:cNvPr>
          <p:cNvSpPr/>
          <p:nvPr/>
        </p:nvSpPr>
        <p:spPr>
          <a:xfrm>
            <a:off x="0" y="-19050"/>
            <a:ext cx="6858000" cy="535120"/>
          </a:xfrm>
          <a:custGeom>
            <a:avLst/>
            <a:gdLst/>
            <a:ahLst/>
            <a:cxnLst/>
            <a:rect l="l" t="t" r="r" b="b"/>
            <a:pathLst>
              <a:path w="6858000" h="905510">
                <a:moveTo>
                  <a:pt x="6858000" y="0"/>
                </a:moveTo>
                <a:lnTo>
                  <a:pt x="0" y="0"/>
                </a:lnTo>
                <a:lnTo>
                  <a:pt x="0" y="905256"/>
                </a:lnTo>
                <a:lnTo>
                  <a:pt x="6858000" y="905256"/>
                </a:lnTo>
                <a:lnTo>
                  <a:pt x="6858000" y="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93D407B5-D2DF-18DD-5440-9712DF899A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2450" y="133350"/>
            <a:ext cx="6252210" cy="276614"/>
          </a:xfrm>
          <a:prstGeom prst="rect">
            <a:avLst/>
          </a:prstGeom>
        </p:spPr>
        <p:txBody>
          <a:bodyPr vert="horz" wrap="square" lIns="0" tIns="10795" rIns="0" bIns="0" rtlCol="0" anchor="t">
            <a:spAutoFit/>
          </a:bodyPr>
          <a:lstStyle/>
          <a:p>
            <a:pPr marL="2222500" marR="5080" indent="-2210435" algn="l">
              <a:lnSpc>
                <a:spcPct val="101800"/>
              </a:lnSpc>
              <a:spcBef>
                <a:spcPts val="85"/>
              </a:spcBef>
            </a:pPr>
            <a:r>
              <a:rPr lang="en-IN" sz="1800" dirty="0">
                <a:latin typeface="Times New Roman"/>
                <a:cs typeface="Times New Roman"/>
              </a:rPr>
              <a:t>Per-Device Classification Results (UNSW Dataset)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12E93-A3D2-A0C5-FA2D-82BC767C6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952" y="668470"/>
            <a:ext cx="307720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26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DB34327-3267-CA8A-596E-A809AC153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AE6FA4C-3436-ACEB-EFCD-E01D0E748B13}"/>
              </a:ext>
            </a:extLst>
          </p:cNvPr>
          <p:cNvSpPr/>
          <p:nvPr/>
        </p:nvSpPr>
        <p:spPr>
          <a:xfrm>
            <a:off x="0" y="-19050"/>
            <a:ext cx="6858000" cy="535120"/>
          </a:xfrm>
          <a:custGeom>
            <a:avLst/>
            <a:gdLst/>
            <a:ahLst/>
            <a:cxnLst/>
            <a:rect l="l" t="t" r="r" b="b"/>
            <a:pathLst>
              <a:path w="6858000" h="905510">
                <a:moveTo>
                  <a:pt x="6858000" y="0"/>
                </a:moveTo>
                <a:lnTo>
                  <a:pt x="0" y="0"/>
                </a:lnTo>
                <a:lnTo>
                  <a:pt x="0" y="905256"/>
                </a:lnTo>
                <a:lnTo>
                  <a:pt x="6858000" y="905256"/>
                </a:lnTo>
                <a:lnTo>
                  <a:pt x="6858000" y="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9B23304F-FCD9-DEC7-D8C7-5C1D1022AF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2450" y="133350"/>
            <a:ext cx="6252210" cy="275396"/>
          </a:xfrm>
          <a:prstGeom prst="rect">
            <a:avLst/>
          </a:prstGeom>
        </p:spPr>
        <p:txBody>
          <a:bodyPr vert="horz" wrap="square" lIns="0" tIns="10795" rIns="0" bIns="0" rtlCol="0" anchor="t">
            <a:spAutoFit/>
          </a:bodyPr>
          <a:lstStyle/>
          <a:p>
            <a:pPr marL="2222500" marR="5080" indent="-2210435" algn="l">
              <a:lnSpc>
                <a:spcPct val="101800"/>
              </a:lnSpc>
              <a:spcBef>
                <a:spcPts val="85"/>
              </a:spcBef>
            </a:pPr>
            <a:r>
              <a:rPr lang="en-US" sz="1800" dirty="0"/>
              <a:t>Per-Device Classification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EDE225DE-66B9-7DBD-70AA-22BB07D2D314}"/>
              </a:ext>
            </a:extLst>
          </p:cNvPr>
          <p:cNvSpPr txBox="1"/>
          <p:nvPr/>
        </p:nvSpPr>
        <p:spPr>
          <a:xfrm>
            <a:off x="341280" y="1214327"/>
            <a:ext cx="6174550" cy="271484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065" algn="l">
              <a:lnSpc>
                <a:spcPct val="105000"/>
              </a:lnSpc>
              <a:spcBef>
                <a:spcPts val="20"/>
              </a:spcBef>
              <a:buClr>
                <a:srgbClr val="595959"/>
              </a:buClr>
              <a:buSzPct val="128570"/>
              <a:tabLst>
                <a:tab pos="299085" algn="l"/>
              </a:tabLst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Insights :</a:t>
            </a:r>
          </a:p>
          <a:p>
            <a:pPr marL="12065" algn="l">
              <a:lnSpc>
                <a:spcPct val="105000"/>
              </a:lnSpc>
              <a:spcBef>
                <a:spcPts val="20"/>
              </a:spcBef>
              <a:buClr>
                <a:srgbClr val="595959"/>
              </a:buClr>
              <a:buSzPct val="128570"/>
              <a:tabLst>
                <a:tab pos="299085" algn="l"/>
              </a:tabLst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97815" indent="-285750" algn="l">
              <a:lnSpc>
                <a:spcPct val="105000"/>
              </a:lnSpc>
              <a:spcBef>
                <a:spcPts val="20"/>
              </a:spcBef>
              <a:buClr>
                <a:srgbClr val="595959"/>
              </a:buClr>
              <a:buSzPct val="128570"/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en-US" sz="1200" dirty="0"/>
              <a:t>Devices in the UNSW dataset achieved more uniform and higher accuracy compared to Aalto, owing to better representation, clearer behavioral patterns, and less inter-device confusion.</a:t>
            </a:r>
          </a:p>
          <a:p>
            <a:pPr marL="297815" indent="-285750" algn="l">
              <a:lnSpc>
                <a:spcPct val="105000"/>
              </a:lnSpc>
              <a:spcBef>
                <a:spcPts val="20"/>
              </a:spcBef>
              <a:buClr>
                <a:srgbClr val="595959"/>
              </a:buClr>
              <a:buSzPct val="128570"/>
              <a:buFont typeface="Arial" panose="020B0604020202020204" pitchFamily="34" charset="0"/>
              <a:buChar char="•"/>
              <a:tabLst>
                <a:tab pos="299085" algn="l"/>
              </a:tabLst>
            </a:pPr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97815" indent="-285750" algn="l">
              <a:lnSpc>
                <a:spcPct val="105000"/>
              </a:lnSpc>
              <a:spcBef>
                <a:spcPts val="20"/>
              </a:spcBef>
              <a:buClr>
                <a:srgbClr val="595959"/>
              </a:buClr>
              <a:buSzPct val="128570"/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en-US" sz="1200" dirty="0"/>
              <a:t>The Aalto dataset's performance is affected by intra-vendor similarity (e.g., multiple D-Link or </a:t>
            </a:r>
            <a:r>
              <a:rPr lang="en-US" sz="1200" dirty="0" err="1"/>
              <a:t>Edimax</a:t>
            </a:r>
            <a:r>
              <a:rPr lang="en-US" sz="1200" dirty="0"/>
              <a:t> devices), which causes misclassifications due to overlapping behavior across related device models.</a:t>
            </a:r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97815" indent="-285750" algn="l">
              <a:lnSpc>
                <a:spcPct val="105000"/>
              </a:lnSpc>
              <a:spcBef>
                <a:spcPts val="20"/>
              </a:spcBef>
              <a:buClr>
                <a:srgbClr val="595959"/>
              </a:buClr>
              <a:buSzPct val="128570"/>
              <a:buFont typeface="Arial" panose="020B0604020202020204" pitchFamily="34" charset="0"/>
              <a:buChar char="•"/>
              <a:tabLst>
                <a:tab pos="299085" algn="l"/>
              </a:tabLst>
            </a:pPr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97815" indent="-285750" algn="l">
              <a:lnSpc>
                <a:spcPct val="105000"/>
              </a:lnSpc>
              <a:spcBef>
                <a:spcPts val="20"/>
              </a:spcBef>
              <a:buClr>
                <a:srgbClr val="595959"/>
              </a:buClr>
              <a:buSzPct val="128570"/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en-US" sz="1200" dirty="0"/>
              <a:t>Devices with very few packets (e.g., &lt;500) often show low accuracy, possibly due to the selected batch size failing to provide sufficient updates or exposure early in the learning stream.</a:t>
            </a:r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426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36BA219-981B-4228-ECEA-FE3B99014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874F9DB-3463-46E8-451E-15DA5B8F9C90}"/>
              </a:ext>
            </a:extLst>
          </p:cNvPr>
          <p:cNvSpPr/>
          <p:nvPr/>
        </p:nvSpPr>
        <p:spPr>
          <a:xfrm>
            <a:off x="0" y="-19050"/>
            <a:ext cx="6858000" cy="535120"/>
          </a:xfrm>
          <a:custGeom>
            <a:avLst/>
            <a:gdLst/>
            <a:ahLst/>
            <a:cxnLst/>
            <a:rect l="l" t="t" r="r" b="b"/>
            <a:pathLst>
              <a:path w="6858000" h="905510">
                <a:moveTo>
                  <a:pt x="6858000" y="0"/>
                </a:moveTo>
                <a:lnTo>
                  <a:pt x="0" y="0"/>
                </a:lnTo>
                <a:lnTo>
                  <a:pt x="0" y="905256"/>
                </a:lnTo>
                <a:lnTo>
                  <a:pt x="6858000" y="905256"/>
                </a:lnTo>
                <a:lnTo>
                  <a:pt x="6858000" y="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8A5C7C9B-B28D-8ACD-3CE8-1E8F0A5255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795" y="110812"/>
            <a:ext cx="6252210" cy="27539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22500" marR="5080" indent="-2210435" algn="l">
              <a:lnSpc>
                <a:spcPct val="101800"/>
              </a:lnSpc>
              <a:spcBef>
                <a:spcPts val="85"/>
              </a:spcBef>
            </a:pPr>
            <a:r>
              <a:rPr lang="en-IN" sz="1800" b="0" i="0" spc="-1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EA776EB-C1F9-A0C6-37D3-24941AC98E9E}"/>
              </a:ext>
            </a:extLst>
          </p:cNvPr>
          <p:cNvSpPr txBox="1"/>
          <p:nvPr/>
        </p:nvSpPr>
        <p:spPr>
          <a:xfrm>
            <a:off x="141795" y="1018183"/>
            <a:ext cx="6573520" cy="310713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69875" marR="5080" indent="-257810">
              <a:lnSpc>
                <a:spcPct val="114999"/>
              </a:lnSpc>
              <a:spcBef>
                <a:spcPts val="100"/>
              </a:spcBef>
              <a:buSzPct val="128571"/>
              <a:buChar char="•"/>
              <a:tabLst>
                <a:tab pos="269875" algn="l"/>
              </a:tabLst>
            </a:pPr>
            <a:r>
              <a:rPr lang="en-IN" sz="1400" dirty="0">
                <a:solidFill>
                  <a:srgbClr val="585858"/>
                </a:solidFill>
                <a:latin typeface="Times New Roman"/>
                <a:cs typeface="Times New Roman"/>
              </a:rPr>
              <a:t>Introduction</a:t>
            </a:r>
          </a:p>
          <a:p>
            <a:pPr marL="269875" marR="5080" indent="-257810">
              <a:lnSpc>
                <a:spcPct val="114999"/>
              </a:lnSpc>
              <a:spcBef>
                <a:spcPts val="100"/>
              </a:spcBef>
              <a:buSzPct val="128571"/>
              <a:buChar char="•"/>
              <a:tabLst>
                <a:tab pos="269875" algn="l"/>
              </a:tabLst>
            </a:pPr>
            <a:r>
              <a:rPr lang="en-IN" sz="1400" dirty="0">
                <a:solidFill>
                  <a:srgbClr val="585858"/>
                </a:solidFill>
                <a:latin typeface="Times New Roman"/>
                <a:cs typeface="Times New Roman"/>
              </a:rPr>
              <a:t>Literature Review</a:t>
            </a:r>
          </a:p>
          <a:p>
            <a:pPr marL="269875" marR="5080" indent="-257810">
              <a:lnSpc>
                <a:spcPct val="114999"/>
              </a:lnSpc>
              <a:spcBef>
                <a:spcPts val="100"/>
              </a:spcBef>
              <a:buSzPct val="128571"/>
              <a:buChar char="•"/>
              <a:tabLst>
                <a:tab pos="269875" algn="l"/>
              </a:tabLst>
            </a:pPr>
            <a:r>
              <a:rPr lang="en-IN" sz="1400" dirty="0">
                <a:solidFill>
                  <a:srgbClr val="585858"/>
                </a:solidFill>
                <a:latin typeface="Times New Roman"/>
                <a:cs typeface="Times New Roman"/>
              </a:rPr>
              <a:t>Limitations of Existing Studies</a:t>
            </a:r>
          </a:p>
          <a:p>
            <a:pPr marL="269875" marR="5080" indent="-257810">
              <a:lnSpc>
                <a:spcPct val="114999"/>
              </a:lnSpc>
              <a:spcBef>
                <a:spcPts val="100"/>
              </a:spcBef>
              <a:buSzPct val="128571"/>
              <a:buChar char="•"/>
              <a:tabLst>
                <a:tab pos="269875" algn="l"/>
              </a:tabLst>
            </a:pPr>
            <a:r>
              <a:rPr lang="en-IN" sz="1400" dirty="0">
                <a:solidFill>
                  <a:srgbClr val="585858"/>
                </a:solidFill>
                <a:latin typeface="Times New Roman"/>
                <a:cs typeface="Times New Roman"/>
              </a:rPr>
              <a:t>Methodology</a:t>
            </a:r>
          </a:p>
          <a:p>
            <a:pPr marL="269875" marR="5080" indent="-257810">
              <a:lnSpc>
                <a:spcPct val="114999"/>
              </a:lnSpc>
              <a:spcBef>
                <a:spcPts val="100"/>
              </a:spcBef>
              <a:buSzPct val="128571"/>
              <a:buChar char="•"/>
              <a:tabLst>
                <a:tab pos="269875" algn="l"/>
              </a:tabLst>
            </a:pPr>
            <a:r>
              <a:rPr lang="en-IN" sz="1400" dirty="0">
                <a:solidFill>
                  <a:srgbClr val="585858"/>
                </a:solidFill>
                <a:latin typeface="Times New Roman"/>
                <a:cs typeface="Times New Roman"/>
              </a:rPr>
              <a:t>Feature Extraction and Selection</a:t>
            </a:r>
          </a:p>
          <a:p>
            <a:pPr marL="269875" marR="5080" indent="-257810">
              <a:lnSpc>
                <a:spcPct val="114999"/>
              </a:lnSpc>
              <a:spcBef>
                <a:spcPts val="100"/>
              </a:spcBef>
              <a:buSzPct val="128571"/>
              <a:buChar char="•"/>
              <a:tabLst>
                <a:tab pos="269875" algn="l"/>
              </a:tabLst>
            </a:pPr>
            <a:r>
              <a:rPr lang="en-IN" sz="1400" dirty="0">
                <a:solidFill>
                  <a:srgbClr val="585858"/>
                </a:solidFill>
                <a:latin typeface="Times New Roman"/>
                <a:cs typeface="Times New Roman"/>
              </a:rPr>
              <a:t>Learning Pipeline Design</a:t>
            </a:r>
          </a:p>
          <a:p>
            <a:pPr marL="269875" marR="5080" indent="-257810">
              <a:lnSpc>
                <a:spcPct val="114999"/>
              </a:lnSpc>
              <a:spcBef>
                <a:spcPts val="100"/>
              </a:spcBef>
              <a:buSzPct val="128571"/>
              <a:buChar char="•"/>
              <a:tabLst>
                <a:tab pos="269875" algn="l"/>
              </a:tabLst>
            </a:pPr>
            <a:r>
              <a:rPr lang="en-IN" sz="1400" dirty="0">
                <a:solidFill>
                  <a:srgbClr val="585858"/>
                </a:solidFill>
                <a:latin typeface="Times New Roman"/>
                <a:cs typeface="Times New Roman"/>
              </a:rPr>
              <a:t>Results and Discussion</a:t>
            </a:r>
          </a:p>
          <a:p>
            <a:pPr marL="269875" marR="5080" indent="-257810">
              <a:lnSpc>
                <a:spcPct val="114999"/>
              </a:lnSpc>
              <a:spcBef>
                <a:spcPts val="100"/>
              </a:spcBef>
              <a:buSzPct val="128571"/>
              <a:buChar char="•"/>
              <a:tabLst>
                <a:tab pos="269875" algn="l"/>
              </a:tabLst>
            </a:pPr>
            <a:r>
              <a:rPr lang="en-IN" sz="1400" dirty="0">
                <a:solidFill>
                  <a:srgbClr val="585858"/>
                </a:solidFill>
                <a:latin typeface="Times New Roman"/>
                <a:cs typeface="Times New Roman"/>
              </a:rPr>
              <a:t>Comparison with Previous Work</a:t>
            </a:r>
          </a:p>
          <a:p>
            <a:pPr marL="269875" marR="5080" indent="-257810">
              <a:lnSpc>
                <a:spcPct val="114999"/>
              </a:lnSpc>
              <a:spcBef>
                <a:spcPts val="100"/>
              </a:spcBef>
              <a:buSzPct val="128571"/>
              <a:buChar char="•"/>
              <a:tabLst>
                <a:tab pos="269875" algn="l"/>
              </a:tabLst>
            </a:pPr>
            <a:r>
              <a:rPr lang="en-IN" sz="1400" dirty="0">
                <a:solidFill>
                  <a:srgbClr val="585858"/>
                </a:solidFill>
                <a:latin typeface="Times New Roman"/>
                <a:cs typeface="Times New Roman"/>
              </a:rPr>
              <a:t>Conclusions</a:t>
            </a:r>
          </a:p>
          <a:p>
            <a:pPr marL="269875" marR="5080" indent="-257810">
              <a:lnSpc>
                <a:spcPct val="114999"/>
              </a:lnSpc>
              <a:spcBef>
                <a:spcPts val="100"/>
              </a:spcBef>
              <a:buSzPct val="128571"/>
              <a:buChar char="•"/>
              <a:tabLst>
                <a:tab pos="269875" algn="l"/>
              </a:tabLst>
            </a:pPr>
            <a:r>
              <a:rPr lang="en-IN" sz="1400" dirty="0">
                <a:solidFill>
                  <a:srgbClr val="585858"/>
                </a:solidFill>
                <a:latin typeface="Times New Roman"/>
                <a:cs typeface="Times New Roman"/>
              </a:rPr>
              <a:t>References</a:t>
            </a:r>
          </a:p>
          <a:p>
            <a:pPr marL="269875" marR="5080" indent="-257810">
              <a:lnSpc>
                <a:spcPct val="114999"/>
              </a:lnSpc>
              <a:spcBef>
                <a:spcPts val="100"/>
              </a:spcBef>
              <a:buSzPct val="128571"/>
              <a:buChar char="•"/>
              <a:tabLst>
                <a:tab pos="269875" algn="l"/>
              </a:tabLst>
            </a:pPr>
            <a:endParaRPr lang="en-IN" sz="1400" dirty="0">
              <a:solidFill>
                <a:srgbClr val="58585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marR="5080" indent="-257810">
              <a:lnSpc>
                <a:spcPct val="114999"/>
              </a:lnSpc>
              <a:spcBef>
                <a:spcPts val="100"/>
              </a:spcBef>
              <a:buSzPct val="128571"/>
              <a:buChar char="•"/>
              <a:tabLst>
                <a:tab pos="269875" algn="l"/>
              </a:tabLst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638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7BD44E9-439E-411A-4730-4668C51B2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ACCAF83-75A1-FDC0-B49C-19B5B7B85216}"/>
              </a:ext>
            </a:extLst>
          </p:cNvPr>
          <p:cNvSpPr/>
          <p:nvPr/>
        </p:nvSpPr>
        <p:spPr>
          <a:xfrm>
            <a:off x="0" y="-19050"/>
            <a:ext cx="6858000" cy="535120"/>
          </a:xfrm>
          <a:custGeom>
            <a:avLst/>
            <a:gdLst/>
            <a:ahLst/>
            <a:cxnLst/>
            <a:rect l="l" t="t" r="r" b="b"/>
            <a:pathLst>
              <a:path w="6858000" h="905510">
                <a:moveTo>
                  <a:pt x="6858000" y="0"/>
                </a:moveTo>
                <a:lnTo>
                  <a:pt x="0" y="0"/>
                </a:lnTo>
                <a:lnTo>
                  <a:pt x="0" y="905256"/>
                </a:lnTo>
                <a:lnTo>
                  <a:pt x="6858000" y="905256"/>
                </a:lnTo>
                <a:lnTo>
                  <a:pt x="6858000" y="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7C802A3A-4476-6AFE-54AF-1D09BB931B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2450" y="133350"/>
            <a:ext cx="6252210" cy="275396"/>
          </a:xfrm>
          <a:prstGeom prst="rect">
            <a:avLst/>
          </a:prstGeom>
        </p:spPr>
        <p:txBody>
          <a:bodyPr vert="horz" wrap="square" lIns="0" tIns="10795" rIns="0" bIns="0" rtlCol="0" anchor="t">
            <a:spAutoFit/>
          </a:bodyPr>
          <a:lstStyle/>
          <a:p>
            <a:pPr marL="2222500" marR="5080" indent="-2210435" algn="l">
              <a:lnSpc>
                <a:spcPct val="101800"/>
              </a:lnSpc>
              <a:spcBef>
                <a:spcPts val="85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Previous Work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DD30E3-3CB9-03E7-2E5F-D59881F55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991842"/>
              </p:ext>
            </p:extLst>
          </p:nvPr>
        </p:nvGraphicFramePr>
        <p:xfrm>
          <a:off x="202025" y="1463040"/>
          <a:ext cx="6453060" cy="221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265">
                  <a:extLst>
                    <a:ext uri="{9D8B030D-6E8A-4147-A177-3AD203B41FA5}">
                      <a16:colId xmlns:a16="http://schemas.microsoft.com/office/drawing/2014/main" val="3135021830"/>
                    </a:ext>
                  </a:extLst>
                </a:gridCol>
                <a:gridCol w="1719965">
                  <a:extLst>
                    <a:ext uri="{9D8B030D-6E8A-4147-A177-3AD203B41FA5}">
                      <a16:colId xmlns:a16="http://schemas.microsoft.com/office/drawing/2014/main" val="841169022"/>
                    </a:ext>
                  </a:extLst>
                </a:gridCol>
                <a:gridCol w="1132522">
                  <a:extLst>
                    <a:ext uri="{9D8B030D-6E8A-4147-A177-3AD203B41FA5}">
                      <a16:colId xmlns:a16="http://schemas.microsoft.com/office/drawing/2014/main" val="3541985688"/>
                    </a:ext>
                  </a:extLst>
                </a:gridCol>
                <a:gridCol w="1987308">
                  <a:extLst>
                    <a:ext uri="{9D8B030D-6E8A-4147-A177-3AD203B41FA5}">
                      <a16:colId xmlns:a16="http://schemas.microsoft.com/office/drawing/2014/main" val="2667255089"/>
                    </a:ext>
                  </a:extLst>
                </a:gridCol>
              </a:tblGrid>
              <a:tr h="21931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Study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Model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742491"/>
                  </a:ext>
                </a:extLst>
              </a:tr>
              <a:tr h="373228"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Aalto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IoTDevID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Decision Tree (</a:t>
                      </a:r>
                      <a:r>
                        <a:rPr lang="en-US" sz="1050" dirty="0" err="1"/>
                        <a:t>Offline,full</a:t>
                      </a:r>
                      <a:r>
                        <a:rPr lang="en-US" sz="1050" dirty="0"/>
                        <a:t> training)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292888"/>
                  </a:ext>
                </a:extLst>
              </a:tr>
              <a:tr h="2898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Incremental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0.869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SGDClassifier</a:t>
                      </a:r>
                      <a:r>
                        <a:rPr lang="en-US" sz="1050" dirty="0"/>
                        <a:t>(</a:t>
                      </a:r>
                      <a:r>
                        <a:rPr lang="en-US" sz="1050" dirty="0" err="1"/>
                        <a:t>Online,batch</a:t>
                      </a:r>
                      <a:r>
                        <a:rPr lang="en-US" sz="1050" dirty="0"/>
                        <a:t> size=250)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66470"/>
                  </a:ext>
                </a:extLst>
              </a:tr>
              <a:tr h="485197"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UNSW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IoTDevID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Decision Tree (</a:t>
                      </a:r>
                      <a:r>
                        <a:rPr lang="en-US" sz="1050" dirty="0" err="1"/>
                        <a:t>Offline,full</a:t>
                      </a:r>
                      <a:r>
                        <a:rPr lang="en-US" sz="1050" dirty="0"/>
                        <a:t> training)</a:t>
                      </a:r>
                    </a:p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834232"/>
                  </a:ext>
                </a:extLst>
              </a:tr>
              <a:tr h="40259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Incremental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err="1"/>
                        <a:t>SGDClassifier</a:t>
                      </a:r>
                      <a:r>
                        <a:rPr lang="en-US" sz="1050" dirty="0"/>
                        <a:t>(</a:t>
                      </a:r>
                      <a:r>
                        <a:rPr lang="en-US" sz="1050" dirty="0" err="1"/>
                        <a:t>Online,batch</a:t>
                      </a:r>
                      <a:r>
                        <a:rPr lang="en-US" sz="1050" dirty="0"/>
                        <a:t> size=250)</a:t>
                      </a:r>
                    </a:p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908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487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7B4A32-14C4-53B7-1E85-BCFF47963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8213DA-9A2F-0DB7-D4C7-E743CAC4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07" y="2076450"/>
            <a:ext cx="4760785" cy="419100"/>
          </a:xfrm>
        </p:spPr>
        <p:txBody>
          <a:bodyPr>
            <a:normAutofit/>
          </a:bodyPr>
          <a:lstStyle/>
          <a:p>
            <a:pPr algn="ctr"/>
            <a:r>
              <a:rPr lang="en-IN" sz="1800" dirty="0">
                <a:solidFill>
                  <a:schemeClr val="tx1"/>
                </a:solidFill>
                <a:latin typeface="Times New Roman"/>
                <a:cs typeface="Times New Roman"/>
              </a:rPr>
              <a:t>Conclusions</a:t>
            </a:r>
            <a:endParaRPr lang="en-IN" sz="1800" u="sng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B99DE4-82AC-853D-BB5A-C5C48320B10D}"/>
              </a:ext>
            </a:extLst>
          </p:cNvPr>
          <p:cNvCxnSpPr>
            <a:cxnSpLocks/>
          </p:cNvCxnSpPr>
          <p:nvPr/>
        </p:nvCxnSpPr>
        <p:spPr>
          <a:xfrm>
            <a:off x="1981200" y="241935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312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F326BCF-AB12-8412-B2C0-4E0628809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D1F3005-B2EF-0BFA-6683-F6928320E0E7}"/>
              </a:ext>
            </a:extLst>
          </p:cNvPr>
          <p:cNvSpPr/>
          <p:nvPr/>
        </p:nvSpPr>
        <p:spPr>
          <a:xfrm>
            <a:off x="0" y="-19050"/>
            <a:ext cx="6858000" cy="535120"/>
          </a:xfrm>
          <a:custGeom>
            <a:avLst/>
            <a:gdLst/>
            <a:ahLst/>
            <a:cxnLst/>
            <a:rect l="l" t="t" r="r" b="b"/>
            <a:pathLst>
              <a:path w="6858000" h="905510">
                <a:moveTo>
                  <a:pt x="6858000" y="0"/>
                </a:moveTo>
                <a:lnTo>
                  <a:pt x="0" y="0"/>
                </a:lnTo>
                <a:lnTo>
                  <a:pt x="0" y="905256"/>
                </a:lnTo>
                <a:lnTo>
                  <a:pt x="6858000" y="905256"/>
                </a:lnTo>
                <a:lnTo>
                  <a:pt x="6858000" y="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AA3E375C-49A0-CBA2-DDFF-7EBF30F3F9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2450" y="133350"/>
            <a:ext cx="6252210" cy="275396"/>
          </a:xfrm>
          <a:prstGeom prst="rect">
            <a:avLst/>
          </a:prstGeom>
        </p:spPr>
        <p:txBody>
          <a:bodyPr vert="horz" wrap="square" lIns="0" tIns="10795" rIns="0" bIns="0" rtlCol="0" anchor="t">
            <a:spAutoFit/>
          </a:bodyPr>
          <a:lstStyle/>
          <a:p>
            <a:pPr marL="2222500" marR="5080" indent="-2210435" algn="l">
              <a:lnSpc>
                <a:spcPct val="101800"/>
              </a:lnSpc>
              <a:spcBef>
                <a:spcPts val="85"/>
              </a:spcBef>
            </a:pPr>
            <a:r>
              <a:rPr lang="en-IN" sz="1800" dirty="0">
                <a:latin typeface="Times New Roman"/>
                <a:cs typeface="Times New Roman"/>
              </a:rPr>
              <a:t>Conclusions </a:t>
            </a:r>
            <a:endParaRPr lang="en-IN" sz="22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567AA-AB32-0D77-B4B2-D0D09D812AA4}"/>
              </a:ext>
            </a:extLst>
          </p:cNvPr>
          <p:cNvSpPr txBox="1"/>
          <p:nvPr/>
        </p:nvSpPr>
        <p:spPr>
          <a:xfrm>
            <a:off x="457200" y="849086"/>
            <a:ext cx="5747657" cy="32837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5080" indent="-257810" algn="l">
              <a:lnSpc>
                <a:spcPct val="114999"/>
              </a:lnSpc>
              <a:spcBef>
                <a:spcPts val="100"/>
              </a:spcBef>
              <a:buSzPct val="128571"/>
              <a:buChar char="•"/>
              <a:tabLst>
                <a:tab pos="269875" algn="l"/>
              </a:tabLst>
            </a:pPr>
            <a:r>
              <a:rPr lang="en-US" sz="1200" dirty="0"/>
              <a:t>Successfully implemented an incremental learning-based framework for IoT device identification using behavioral network features at the packet level.</a:t>
            </a:r>
          </a:p>
          <a:p>
            <a:pPr marL="12065" marR="5080" algn="l">
              <a:lnSpc>
                <a:spcPct val="114999"/>
              </a:lnSpc>
              <a:spcBef>
                <a:spcPts val="100"/>
              </a:spcBef>
              <a:buSzPct val="128571"/>
              <a:tabLst>
                <a:tab pos="269875" algn="l"/>
              </a:tabLst>
            </a:pPr>
            <a:endParaRPr lang="en-US" sz="1200" dirty="0"/>
          </a:p>
          <a:p>
            <a:pPr marL="269875" marR="5080" indent="-257810" algn="l">
              <a:lnSpc>
                <a:spcPct val="114999"/>
              </a:lnSpc>
              <a:spcBef>
                <a:spcPts val="100"/>
              </a:spcBef>
              <a:buSzPct val="128571"/>
              <a:buChar char="•"/>
              <a:tabLst>
                <a:tab pos="269875" algn="l"/>
              </a:tabLst>
            </a:pPr>
            <a:r>
              <a:rPr lang="en-US" sz="1200" dirty="0"/>
              <a:t>Achieved competitive or superior accuracy compared to traditional offline model like </a:t>
            </a:r>
            <a:r>
              <a:rPr lang="en-US" sz="1200" dirty="0" err="1"/>
              <a:t>IoTDevID</a:t>
            </a:r>
            <a:r>
              <a:rPr lang="en-US" sz="1200" dirty="0"/>
              <a:t>, especially on larger and more diverse datasets such as UNSW and Aalto.</a:t>
            </a:r>
          </a:p>
          <a:p>
            <a:pPr marL="12065" marR="5080" algn="l">
              <a:lnSpc>
                <a:spcPct val="114999"/>
              </a:lnSpc>
              <a:spcBef>
                <a:spcPts val="100"/>
              </a:spcBef>
              <a:buSzPct val="128571"/>
              <a:tabLst>
                <a:tab pos="269875" algn="l"/>
              </a:tabLst>
            </a:pPr>
            <a:endParaRPr lang="en-US" sz="1200" dirty="0"/>
          </a:p>
          <a:p>
            <a:pPr marL="269875" marR="5080" indent="-257810" algn="l">
              <a:lnSpc>
                <a:spcPct val="114999"/>
              </a:lnSpc>
              <a:spcBef>
                <a:spcPts val="100"/>
              </a:spcBef>
              <a:buSzPct val="128571"/>
              <a:buChar char="•"/>
              <a:tabLst>
                <a:tab pos="269875" algn="l"/>
              </a:tabLst>
            </a:pPr>
            <a:r>
              <a:rPr lang="en-US" sz="1200" dirty="0"/>
              <a:t>Demonstrated adaptability to streaming traffic, with the model continuously updating without full retraining, making it suitable for real-time deployments.</a:t>
            </a:r>
          </a:p>
          <a:p>
            <a:pPr marL="12065" marR="5080" algn="l">
              <a:lnSpc>
                <a:spcPct val="114999"/>
              </a:lnSpc>
              <a:spcBef>
                <a:spcPts val="100"/>
              </a:spcBef>
              <a:buSzPct val="128571"/>
              <a:tabLst>
                <a:tab pos="269875" algn="l"/>
              </a:tabLst>
            </a:pPr>
            <a:endParaRPr lang="en-US" sz="1200" dirty="0"/>
          </a:p>
          <a:p>
            <a:pPr marL="269875" marR="5080" indent="-257810" algn="l">
              <a:lnSpc>
                <a:spcPct val="114999"/>
              </a:lnSpc>
              <a:spcBef>
                <a:spcPts val="100"/>
              </a:spcBef>
              <a:buSzPct val="128571"/>
              <a:buChar char="•"/>
              <a:tabLst>
                <a:tab pos="269875" algn="l"/>
              </a:tabLst>
            </a:pPr>
            <a:r>
              <a:rPr lang="en-US" sz="1200" dirty="0"/>
              <a:t>Exhibited strong per-device classification performance, particularly for well-represented devices, while highlighting challenges for rare or ambiguous classes.</a:t>
            </a:r>
          </a:p>
          <a:p>
            <a:pPr marL="12065" marR="5080" algn="l">
              <a:lnSpc>
                <a:spcPct val="114999"/>
              </a:lnSpc>
              <a:spcBef>
                <a:spcPts val="100"/>
              </a:spcBef>
              <a:buSzPct val="128571"/>
              <a:tabLst>
                <a:tab pos="269875" algn="l"/>
              </a:tabLst>
            </a:pPr>
            <a:endParaRPr lang="en-US" sz="1200" dirty="0"/>
          </a:p>
          <a:p>
            <a:pPr marL="269875" marR="5080" indent="-257810" algn="l">
              <a:lnSpc>
                <a:spcPct val="114999"/>
              </a:lnSpc>
              <a:spcBef>
                <a:spcPts val="100"/>
              </a:spcBef>
              <a:buSzPct val="128571"/>
              <a:buChar char="•"/>
              <a:tabLst>
                <a:tab pos="269875" algn="l"/>
              </a:tabLst>
            </a:pPr>
            <a:r>
              <a:rPr lang="en-US" sz="1200" dirty="0"/>
              <a:t>Validated the potential of incremental learning as a scalable and resource-efficient solution for dynamic, evolving IoT environments.</a:t>
            </a:r>
            <a:endParaRPr lang="en-US" sz="1200" dirty="0">
              <a:solidFill>
                <a:srgbClr val="58585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192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DE05BA-4B21-8F7F-A223-893F2A933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932CDB-AF8B-A7CC-3E71-49D43632C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07" y="2076450"/>
            <a:ext cx="4760785" cy="419100"/>
          </a:xfrm>
        </p:spPr>
        <p:txBody>
          <a:bodyPr>
            <a:normAutofit/>
          </a:bodyPr>
          <a:lstStyle/>
          <a:p>
            <a:pPr algn="ctr"/>
            <a:r>
              <a:rPr lang="en-I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1800" u="sng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2917A9-C6B4-F42A-C710-CF6D4F748B04}"/>
              </a:ext>
            </a:extLst>
          </p:cNvPr>
          <p:cNvCxnSpPr>
            <a:cxnSpLocks/>
          </p:cNvCxnSpPr>
          <p:nvPr/>
        </p:nvCxnSpPr>
        <p:spPr>
          <a:xfrm>
            <a:off x="2171699" y="241935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018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CC2AE43-B526-37CC-68BF-71EAF1147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1112A82-F754-485A-0E11-6F62725928D4}"/>
              </a:ext>
            </a:extLst>
          </p:cNvPr>
          <p:cNvSpPr/>
          <p:nvPr/>
        </p:nvSpPr>
        <p:spPr>
          <a:xfrm>
            <a:off x="0" y="-19050"/>
            <a:ext cx="6858000" cy="535120"/>
          </a:xfrm>
          <a:custGeom>
            <a:avLst/>
            <a:gdLst/>
            <a:ahLst/>
            <a:cxnLst/>
            <a:rect l="l" t="t" r="r" b="b"/>
            <a:pathLst>
              <a:path w="6858000" h="905510">
                <a:moveTo>
                  <a:pt x="6858000" y="0"/>
                </a:moveTo>
                <a:lnTo>
                  <a:pt x="0" y="0"/>
                </a:lnTo>
                <a:lnTo>
                  <a:pt x="0" y="905256"/>
                </a:lnTo>
                <a:lnTo>
                  <a:pt x="6858000" y="905256"/>
                </a:lnTo>
                <a:lnTo>
                  <a:pt x="6858000" y="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F451D31D-DCBC-011E-6D6A-93D075407E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2450" y="133350"/>
            <a:ext cx="6252210" cy="27539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22500" marR="5080" indent="-2210435" algn="l">
              <a:lnSpc>
                <a:spcPct val="101800"/>
              </a:lnSpc>
              <a:spcBef>
                <a:spcPts val="85"/>
              </a:spcBef>
            </a:pPr>
            <a:r>
              <a:rPr lang="en-IN" sz="18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4B31C85-8522-A614-A596-874F552754DF}"/>
              </a:ext>
            </a:extLst>
          </p:cNvPr>
          <p:cNvSpPr txBox="1"/>
          <p:nvPr/>
        </p:nvSpPr>
        <p:spPr>
          <a:xfrm>
            <a:off x="302450" y="698800"/>
            <a:ext cx="6174550" cy="373179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Kahraman Kostas, Mike Just, and Michael A. Lones.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Iotdevid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behavior-based device identification method for the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IEEE Internet of Things Journal, 9(23):23741–23749, 2022.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Konstantinos Demertzis, Lazaros Iliadis, Panayiotis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Kotzanikolaou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Pav-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Efraimidis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Iottfid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 incremental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device identification model based on traffic fingerprint. Computer Networks, 2023.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Anisa Sivanathan, Hamidreza H.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Gharakheili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Felicia Loi, Angus Radford, and Vijay Sivaraman. Classifying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devices in smart environments using network traffic characteristics. IEEE Transactions on Mobile Computing, 18(8):1745–1759, 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Markus Miettinen, Samuel Marchal, Ijaz Hafeez, N. Asokan, Ahmad-Reza Sadeghi, and Sasu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Tarkoma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sentinel: Automated device-type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fication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security enforcement in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In 2017 IEEE 37th International Conference on Distributed Computing Systems (ICDCS), pages 2177–2184. IEEE, 2017.</a:t>
            </a:r>
          </a:p>
          <a:p>
            <a:pPr marL="298450" marR="161925" indent="-285750" algn="just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56540" algn="l"/>
              </a:tabLst>
            </a:pPr>
            <a:endParaRPr lang="en-US" sz="1200" dirty="0">
              <a:solidFill>
                <a:srgbClr val="58585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161925" indent="-285750" algn="just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56540" algn="l"/>
              </a:tabLst>
            </a:pPr>
            <a:r>
              <a:rPr lang="en-US" sz="120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Miettinen, M., Marchal, S., Hafeez, I., Asokan, N., Sadeghi, A. R., &amp; </a:t>
            </a:r>
            <a:r>
              <a:rPr lang="en-US" sz="1200" dirty="0" err="1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Tarkoma</a:t>
            </a:r>
            <a:r>
              <a:rPr lang="en-US" sz="120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S. (2017).</a:t>
            </a:r>
            <a:br>
              <a:rPr lang="en-US" sz="120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Sentinel: Automated Device-Type Identification for Security Enforcement in IoT.</a:t>
            </a:r>
            <a:br>
              <a:rPr lang="en-US" sz="120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2017 IEEE 37th International Conference on Distributed Computing Systems (ICDCS) (pp. 2177–2184). IEEE.</a:t>
            </a:r>
          </a:p>
        </p:txBody>
      </p:sp>
    </p:spTree>
    <p:extLst>
      <p:ext uri="{BB962C8B-B14F-4D97-AF65-F5344CB8AC3E}">
        <p14:creationId xmlns:p14="http://schemas.microsoft.com/office/powerpoint/2010/main" val="995191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745" y="2260803"/>
            <a:ext cx="2642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sz="3600" b="1" spc="-1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3600" b="1" spc="-5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5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6D1842-F63A-77AF-EAA0-B36EB581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799FB1-C9B3-9398-5BC8-50768C0C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07" y="2076450"/>
            <a:ext cx="4760785" cy="419100"/>
          </a:xfrm>
        </p:spPr>
        <p:txBody>
          <a:bodyPr>
            <a:normAutofit/>
          </a:bodyPr>
          <a:lstStyle/>
          <a:p>
            <a:pPr algn="ctr"/>
            <a:r>
              <a:rPr lang="en-IN" sz="1800">
                <a:solidFill>
                  <a:schemeClr val="tx1"/>
                </a:solidFill>
                <a:latin typeface="Times New Roman"/>
                <a:cs typeface="Times New Roman"/>
              </a:rPr>
              <a:t>Introduction   </a:t>
            </a:r>
            <a:endParaRPr lang="en-IN" sz="1800" u="sng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CA4FF8-E632-26A1-17A2-9B6F408D8853}"/>
              </a:ext>
            </a:extLst>
          </p:cNvPr>
          <p:cNvCxnSpPr>
            <a:cxnSpLocks/>
          </p:cNvCxnSpPr>
          <p:nvPr/>
        </p:nvCxnSpPr>
        <p:spPr>
          <a:xfrm>
            <a:off x="2171699" y="241935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23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27C16CD-7C78-246A-6362-8B2F34C39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11A8E47-8A2B-5A98-D7D3-A89F60913CC3}"/>
              </a:ext>
            </a:extLst>
          </p:cNvPr>
          <p:cNvSpPr/>
          <p:nvPr/>
        </p:nvSpPr>
        <p:spPr>
          <a:xfrm>
            <a:off x="0" y="-19050"/>
            <a:ext cx="6858000" cy="535120"/>
          </a:xfrm>
          <a:custGeom>
            <a:avLst/>
            <a:gdLst/>
            <a:ahLst/>
            <a:cxnLst/>
            <a:rect l="l" t="t" r="r" b="b"/>
            <a:pathLst>
              <a:path w="6858000" h="905510">
                <a:moveTo>
                  <a:pt x="6858000" y="0"/>
                </a:moveTo>
                <a:lnTo>
                  <a:pt x="0" y="0"/>
                </a:lnTo>
                <a:lnTo>
                  <a:pt x="0" y="905256"/>
                </a:lnTo>
                <a:lnTo>
                  <a:pt x="6858000" y="905256"/>
                </a:lnTo>
                <a:lnTo>
                  <a:pt x="6858000" y="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16DC34BE-37E3-2ED0-85FE-6258AF92DF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2450" y="133350"/>
            <a:ext cx="6252210" cy="30476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22500" marR="5080" indent="-2210435" algn="l">
              <a:lnSpc>
                <a:spcPct val="101800"/>
              </a:lnSpc>
              <a:spcBef>
                <a:spcPts val="85"/>
              </a:spcBef>
            </a:pPr>
            <a:r>
              <a:rPr lang="en-IN" sz="2000" b="0" i="0" spc="-1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C047070-04E9-B0D2-1AFD-215028453B98}"/>
              </a:ext>
            </a:extLst>
          </p:cNvPr>
          <p:cNvSpPr txBox="1"/>
          <p:nvPr/>
        </p:nvSpPr>
        <p:spPr>
          <a:xfrm>
            <a:off x="302450" y="742950"/>
            <a:ext cx="6174550" cy="34613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IoT Device Identification?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dirty="0"/>
              <a:t>IoT Device Identification involves recognizing devices in a network by analyzing their traffic patterns, behaviors, and protocol features for accurate classification.</a:t>
            </a: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it Important?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dirty="0"/>
              <a:t>With IoT networks becoming larger and more diverse, reliably identifying devices is key to keeping them secure, efficient, and free from impersonators.</a:t>
            </a: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with Traditional Methods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dirty="0"/>
              <a:t>Traditional identifier-based methods often struggle in today’s dynamic IoT environments, leading to shift to behavior-based identification as a more flexible and reliable solution.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26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B3C340A-6949-B58B-A20D-BFCB80C15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57024FE-442F-DAC9-92B1-58F58268A322}"/>
              </a:ext>
            </a:extLst>
          </p:cNvPr>
          <p:cNvSpPr/>
          <p:nvPr/>
        </p:nvSpPr>
        <p:spPr>
          <a:xfrm>
            <a:off x="0" y="-19050"/>
            <a:ext cx="6858000" cy="535120"/>
          </a:xfrm>
          <a:custGeom>
            <a:avLst/>
            <a:gdLst/>
            <a:ahLst/>
            <a:cxnLst/>
            <a:rect l="l" t="t" r="r" b="b"/>
            <a:pathLst>
              <a:path w="6858000" h="905510">
                <a:moveTo>
                  <a:pt x="6858000" y="0"/>
                </a:moveTo>
                <a:lnTo>
                  <a:pt x="0" y="0"/>
                </a:lnTo>
                <a:lnTo>
                  <a:pt x="0" y="905256"/>
                </a:lnTo>
                <a:lnTo>
                  <a:pt x="6858000" y="905256"/>
                </a:lnTo>
                <a:lnTo>
                  <a:pt x="6858000" y="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A6520B0C-52B8-23E4-A334-5FB9061B17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2450" y="133350"/>
            <a:ext cx="6252210" cy="30643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22500" marR="5080" indent="-2210435" algn="l">
              <a:lnSpc>
                <a:spcPct val="101800"/>
              </a:lnSpc>
              <a:spcBef>
                <a:spcPts val="85"/>
              </a:spcBef>
            </a:pPr>
            <a:r>
              <a:rPr lang="en-I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9234A4C-7B6B-E908-72C1-B9453989AEA8}"/>
              </a:ext>
            </a:extLst>
          </p:cNvPr>
          <p:cNvSpPr txBox="1"/>
          <p:nvPr/>
        </p:nvSpPr>
        <p:spPr>
          <a:xfrm>
            <a:off x="341280" y="787992"/>
            <a:ext cx="6174550" cy="356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</a:pPr>
            <a:r>
              <a:rPr lang="en-US" sz="1600" b="1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 :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dirty="0"/>
              <a:t>Static ID-based methods ineffective in dynamic IoT networks.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dirty="0"/>
              <a:t>Batch-trained models require costly retraining for new device data.</a:t>
            </a: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</a:pP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585858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</a:pP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585858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Motivation :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dirty="0"/>
              <a:t>Need for models that learn and adapt continuously.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dirty="0"/>
              <a:t>Avoid performance drop due to evolving device behavior.</a:t>
            </a: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</a:pP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585858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</a:pP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585858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</a:pPr>
            <a:r>
              <a:rPr lang="en-US" sz="1600" b="1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: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dirty="0"/>
              <a:t>Use behavioral features for device identification.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dirty="0"/>
              <a:t>Apply incremental learning for continuous updates.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dirty="0"/>
              <a:t>Ensure high accuracy without full retraining.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585858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66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6824BE-751C-1C4A-D01E-4649964B0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D83F29-C540-3FC9-AD20-97978D5F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07" y="2076450"/>
            <a:ext cx="4760785" cy="419100"/>
          </a:xfrm>
        </p:spPr>
        <p:txBody>
          <a:bodyPr>
            <a:normAutofit/>
          </a:bodyPr>
          <a:lstStyle/>
          <a:p>
            <a:pPr algn="ctr"/>
            <a:r>
              <a:rPr lang="en-I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1800" u="sng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A091F1-E064-E420-CF5B-969E7B6D56FE}"/>
              </a:ext>
            </a:extLst>
          </p:cNvPr>
          <p:cNvCxnSpPr>
            <a:cxnSpLocks/>
          </p:cNvCxnSpPr>
          <p:nvPr/>
        </p:nvCxnSpPr>
        <p:spPr>
          <a:xfrm>
            <a:off x="2171699" y="241935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72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9C2B6ED-0BB8-B2A1-6EFE-235EA7CCB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FF6C53C-A696-88F6-C9A3-D93B11A43C6D}"/>
              </a:ext>
            </a:extLst>
          </p:cNvPr>
          <p:cNvSpPr/>
          <p:nvPr/>
        </p:nvSpPr>
        <p:spPr>
          <a:xfrm>
            <a:off x="0" y="-19050"/>
            <a:ext cx="6858000" cy="535120"/>
          </a:xfrm>
          <a:custGeom>
            <a:avLst/>
            <a:gdLst/>
            <a:ahLst/>
            <a:cxnLst/>
            <a:rect l="l" t="t" r="r" b="b"/>
            <a:pathLst>
              <a:path w="6858000" h="905510">
                <a:moveTo>
                  <a:pt x="6858000" y="0"/>
                </a:moveTo>
                <a:lnTo>
                  <a:pt x="0" y="0"/>
                </a:lnTo>
                <a:lnTo>
                  <a:pt x="0" y="905256"/>
                </a:lnTo>
                <a:lnTo>
                  <a:pt x="6858000" y="905256"/>
                </a:lnTo>
                <a:lnTo>
                  <a:pt x="6858000" y="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363D29AA-86EE-3C12-AA4C-D2261F519F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2894" y="78503"/>
            <a:ext cx="6252210" cy="30476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22500" marR="5080" indent="-2210435" algn="ctr">
              <a:lnSpc>
                <a:spcPct val="101800"/>
              </a:lnSpc>
              <a:spcBef>
                <a:spcPts val="85"/>
              </a:spcBef>
            </a:pPr>
            <a:r>
              <a:rPr lang="en-IN" sz="20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5249B55-7F30-9EB0-2CF9-2EC19712D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870682"/>
              </p:ext>
            </p:extLst>
          </p:nvPr>
        </p:nvGraphicFramePr>
        <p:xfrm>
          <a:off x="1" y="694688"/>
          <a:ext cx="6857999" cy="3754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810">
                  <a:extLst>
                    <a:ext uri="{9D8B030D-6E8A-4147-A177-3AD203B41FA5}">
                      <a16:colId xmlns:a16="http://schemas.microsoft.com/office/drawing/2014/main" val="1109810347"/>
                    </a:ext>
                  </a:extLst>
                </a:gridCol>
                <a:gridCol w="1300798">
                  <a:extLst>
                    <a:ext uri="{9D8B030D-6E8A-4147-A177-3AD203B41FA5}">
                      <a16:colId xmlns:a16="http://schemas.microsoft.com/office/drawing/2014/main" val="3450767304"/>
                    </a:ext>
                  </a:extLst>
                </a:gridCol>
                <a:gridCol w="1265643">
                  <a:extLst>
                    <a:ext uri="{9D8B030D-6E8A-4147-A177-3AD203B41FA5}">
                      <a16:colId xmlns:a16="http://schemas.microsoft.com/office/drawing/2014/main" val="900734997"/>
                    </a:ext>
                  </a:extLst>
                </a:gridCol>
                <a:gridCol w="1604128">
                  <a:extLst>
                    <a:ext uri="{9D8B030D-6E8A-4147-A177-3AD203B41FA5}">
                      <a16:colId xmlns:a16="http://schemas.microsoft.com/office/drawing/2014/main" val="2971671782"/>
                    </a:ext>
                  </a:extLst>
                </a:gridCol>
                <a:gridCol w="1473620">
                  <a:extLst>
                    <a:ext uri="{9D8B030D-6E8A-4147-A177-3AD203B41FA5}">
                      <a16:colId xmlns:a16="http://schemas.microsoft.com/office/drawing/2014/main" val="1373575301"/>
                    </a:ext>
                  </a:extLst>
                </a:gridCol>
              </a:tblGrid>
              <a:tr h="227971"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>
                          <a:latin typeface="Times New Roman"/>
                          <a:cs typeface="Times New Roman"/>
                        </a:rPr>
                        <a:t>Category	</a:t>
                      </a:r>
                      <a:endParaRPr lang="en-IN" sz="12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/>
                          <a:cs typeface="Times New Roman"/>
                        </a:rPr>
                        <a:t>Study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/>
                          <a:cs typeface="Times New Roman"/>
                        </a:rPr>
                        <a:t>Technique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Times New Roman"/>
                          <a:cs typeface="Times New Roman"/>
                        </a:rPr>
                        <a:t>Key Contributions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Times New Roman"/>
                          <a:cs typeface="Times New Roman"/>
                        </a:rPr>
                        <a:t>Limitations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6956916"/>
                  </a:ext>
                </a:extLst>
              </a:tr>
              <a:tr h="91948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dirty="0"/>
                        <a:t>Static ID-based method</a:t>
                      </a:r>
                      <a:endParaRPr lang="en-US" sz="115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dirty="0"/>
                        <a:t>Miettinen et al. - </a:t>
                      </a:r>
                      <a:r>
                        <a:rPr lang="en-US" sz="1200" i="1" dirty="0"/>
                        <a:t>IoT Sentinel</a:t>
                      </a:r>
                      <a:r>
                        <a:rPr lang="en-US" sz="1200" dirty="0"/>
                        <a:t> (2017)</a:t>
                      </a:r>
                      <a:endParaRPr lang="en-US" sz="115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Calibri"/>
                        <a:buChar char="-"/>
                      </a:pPr>
                      <a:r>
                        <a:rPr lang="en-US" sz="1200" dirty="0"/>
                        <a:t>MAC address clustering, signature matching</a:t>
                      </a:r>
                      <a:endParaRPr lang="en-US" sz="115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buFont typeface="Calibri"/>
                        <a:buChar char="-"/>
                      </a:pPr>
                      <a:r>
                        <a:rPr lang="en-US" sz="1200" dirty="0"/>
                        <a:t>Lightweight device fingerprinting via ARP/MAC patterns</a:t>
                      </a:r>
                      <a:endParaRPr lang="en-US" sz="115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buFont typeface="Calibri"/>
                        <a:buChar char="-"/>
                      </a:pPr>
                      <a:r>
                        <a:rPr lang="en-US" sz="1200" dirty="0"/>
                        <a:t>Depends on MAC identifiers; limited scalability in large networks</a:t>
                      </a:r>
                      <a:endParaRPr lang="en-US" sz="115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857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Fingerprint Aggregation</a:t>
                      </a:r>
                      <a:endParaRPr lang="en-IN" sz="115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Bezawada et al. -</a:t>
                      </a:r>
                      <a:endParaRPr lang="en-US" sz="1200" b="0" dirty="0"/>
                    </a:p>
                    <a:p>
                      <a:pPr algn="l"/>
                      <a:r>
                        <a:rPr lang="en-US" sz="1200" b="0" dirty="0" err="1"/>
                        <a:t>IoTSense</a:t>
                      </a:r>
                      <a:r>
                        <a:rPr lang="en-US" sz="1200" b="0" dirty="0"/>
                        <a:t> </a:t>
                      </a:r>
                    </a:p>
                    <a:p>
                      <a:pPr algn="l"/>
                      <a:r>
                        <a:rPr lang="en-US" sz="1200" dirty="0"/>
                        <a:t>(2018)</a:t>
                      </a:r>
                      <a:endParaRPr lang="en-IN" sz="115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dirty="0"/>
                        <a:t>Protocol and payload-based aggregated fingerprint</a:t>
                      </a:r>
                      <a:endParaRPr lang="en-IN" sz="115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dirty="0"/>
                        <a:t>High average accuracy (99%) using lightweight fingerprints; uses entropy and payload length features.</a:t>
                      </a:r>
                      <a:endParaRPr lang="en-US" sz="115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dirty="0"/>
                        <a:t>Limited number of devices; merging assumes MAC identity; evaluation not generalized.</a:t>
                      </a:r>
                      <a:endParaRPr lang="en-US" sz="115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95997"/>
                  </a:ext>
                </a:extLst>
              </a:tr>
              <a:tr h="414955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Flow Statistics based method</a:t>
                      </a:r>
                      <a:endParaRPr lang="en-IN" sz="1150" b="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Sivanathan et al.-</a:t>
                      </a:r>
                      <a:endParaRPr lang="en-US" sz="1200" b="0" dirty="0"/>
                    </a:p>
                    <a:p>
                      <a:pPr algn="l"/>
                      <a:r>
                        <a:rPr lang="en-US" sz="1200" b="0" dirty="0"/>
                        <a:t>Classifying IoT Devices... </a:t>
                      </a:r>
                    </a:p>
                    <a:p>
                      <a:pPr algn="l"/>
                      <a:r>
                        <a:rPr lang="en-US" sz="1200" dirty="0"/>
                        <a:t>(2019)</a:t>
                      </a:r>
                      <a:endParaRPr lang="en-IN" sz="115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dirty="0"/>
                        <a:t>Flow-based statistical ML (NB, RF, etc.)</a:t>
                      </a:r>
                      <a:endParaRPr lang="en-IN" sz="115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dirty="0"/>
                        <a:t>Used 6 months of traffic for 28 devices; extracted flow volume, sleep time, DNS, NTP features.</a:t>
                      </a:r>
                      <a:endParaRPr lang="en-IN" sz="115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dirty="0"/>
                        <a:t>Port, DNS and cipher suite features lack generalizability; some devices excluded.</a:t>
                      </a:r>
                      <a:endParaRPr lang="en-IN" sz="115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90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20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5FC7242-FE5F-381B-7CF9-D5E0F4623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51E7A57-CF81-FAC0-AFCA-C5684652ED4A}"/>
              </a:ext>
            </a:extLst>
          </p:cNvPr>
          <p:cNvSpPr/>
          <p:nvPr/>
        </p:nvSpPr>
        <p:spPr>
          <a:xfrm>
            <a:off x="0" y="-19050"/>
            <a:ext cx="6858000" cy="535120"/>
          </a:xfrm>
          <a:custGeom>
            <a:avLst/>
            <a:gdLst/>
            <a:ahLst/>
            <a:cxnLst/>
            <a:rect l="l" t="t" r="r" b="b"/>
            <a:pathLst>
              <a:path w="6858000" h="905510">
                <a:moveTo>
                  <a:pt x="6858000" y="0"/>
                </a:moveTo>
                <a:lnTo>
                  <a:pt x="0" y="0"/>
                </a:lnTo>
                <a:lnTo>
                  <a:pt x="0" y="905256"/>
                </a:lnTo>
                <a:lnTo>
                  <a:pt x="6858000" y="905256"/>
                </a:lnTo>
                <a:lnTo>
                  <a:pt x="6858000" y="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C872109B-3A11-AF03-ADE3-9B9B769ACE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2894" y="78503"/>
            <a:ext cx="6252210" cy="30476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22500" marR="5080" indent="-2210435" algn="ctr">
              <a:lnSpc>
                <a:spcPct val="101800"/>
              </a:lnSpc>
              <a:spcBef>
                <a:spcPts val="85"/>
              </a:spcBef>
            </a:pPr>
            <a:r>
              <a:rPr lang="en-IN" sz="20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5E44ED1-44FE-9457-5140-4AC17E671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936143"/>
              </p:ext>
            </p:extLst>
          </p:nvPr>
        </p:nvGraphicFramePr>
        <p:xfrm>
          <a:off x="-8079" y="1337310"/>
          <a:ext cx="687415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966">
                  <a:extLst>
                    <a:ext uri="{9D8B030D-6E8A-4147-A177-3AD203B41FA5}">
                      <a16:colId xmlns:a16="http://schemas.microsoft.com/office/drawing/2014/main" val="1109810347"/>
                    </a:ext>
                  </a:extLst>
                </a:gridCol>
                <a:gridCol w="1300798">
                  <a:extLst>
                    <a:ext uri="{9D8B030D-6E8A-4147-A177-3AD203B41FA5}">
                      <a16:colId xmlns:a16="http://schemas.microsoft.com/office/drawing/2014/main" val="3450767304"/>
                    </a:ext>
                  </a:extLst>
                </a:gridCol>
                <a:gridCol w="1265643">
                  <a:extLst>
                    <a:ext uri="{9D8B030D-6E8A-4147-A177-3AD203B41FA5}">
                      <a16:colId xmlns:a16="http://schemas.microsoft.com/office/drawing/2014/main" val="900734997"/>
                    </a:ext>
                  </a:extLst>
                </a:gridCol>
                <a:gridCol w="1604128">
                  <a:extLst>
                    <a:ext uri="{9D8B030D-6E8A-4147-A177-3AD203B41FA5}">
                      <a16:colId xmlns:a16="http://schemas.microsoft.com/office/drawing/2014/main" val="2971671782"/>
                    </a:ext>
                  </a:extLst>
                </a:gridCol>
                <a:gridCol w="1473620">
                  <a:extLst>
                    <a:ext uri="{9D8B030D-6E8A-4147-A177-3AD203B41FA5}">
                      <a16:colId xmlns:a16="http://schemas.microsoft.com/office/drawing/2014/main" val="1373575301"/>
                    </a:ext>
                  </a:extLst>
                </a:gridCol>
              </a:tblGrid>
              <a:tr h="222003">
                <a:tc>
                  <a:txBody>
                    <a:bodyPr/>
                    <a:lstStyle/>
                    <a:p>
                      <a:pPr algn="l"/>
                      <a:r>
                        <a:rPr lang="en-IN" sz="1200" b="1">
                          <a:latin typeface="Times New Roman"/>
                          <a:cs typeface="Times New Roman"/>
                        </a:rPr>
                        <a:t>Category	</a:t>
                      </a:r>
                      <a:endParaRPr lang="en-IN" sz="12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/>
                          <a:cs typeface="Times New Roman"/>
                        </a:rPr>
                        <a:t>Study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/>
                          <a:cs typeface="Times New Roman"/>
                        </a:rPr>
                        <a:t>Technique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Times New Roman"/>
                          <a:cs typeface="Times New Roman"/>
                        </a:rPr>
                        <a:t>Key Contributions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Times New Roman"/>
                          <a:cs typeface="Times New Roman"/>
                        </a:rPr>
                        <a:t>Limitations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6956916"/>
                  </a:ext>
                </a:extLst>
              </a:tr>
              <a:tr h="414955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Packet-level Fingerprinting</a:t>
                      </a:r>
                      <a:endParaRPr lang="en-IN" sz="1150" b="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Kostas et al.-</a:t>
                      </a:r>
                      <a:endParaRPr lang="en-US" sz="1200" b="0" dirty="0"/>
                    </a:p>
                    <a:p>
                      <a:pPr algn="l"/>
                      <a:r>
                        <a:rPr lang="en-US" sz="1200" b="0" dirty="0" err="1"/>
                        <a:t>IoTDevID</a:t>
                      </a:r>
                      <a:r>
                        <a:rPr lang="en-US" sz="1200" dirty="0"/>
                        <a:t> </a:t>
                      </a:r>
                    </a:p>
                    <a:p>
                      <a:pPr algn="l"/>
                      <a:r>
                        <a:rPr lang="en-US" sz="1200" dirty="0"/>
                        <a:t>(2022)</a:t>
                      </a:r>
                      <a:endParaRPr lang="en-IN" sz="115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dirty="0"/>
                        <a:t>Decision Tree with GA-based Feature Selection</a:t>
                      </a:r>
                      <a:endParaRPr lang="en-IN" sz="115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dirty="0"/>
                        <a:t>Generalizable behavioral features; supports non-IP devices</a:t>
                      </a:r>
                      <a:endParaRPr lang="en-IN" sz="115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dirty="0"/>
                        <a:t>Full retraining needed for updates; not suitable for real-time deployments</a:t>
                      </a:r>
                      <a:endParaRPr lang="en-IN" sz="115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616780"/>
                  </a:ext>
                </a:extLst>
              </a:tr>
              <a:tr h="414955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Incremental learning in IoT</a:t>
                      </a:r>
                      <a:endParaRPr lang="en-IN" sz="1150" b="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Zhang et al. – </a:t>
                      </a:r>
                      <a:r>
                        <a:rPr lang="en-US" sz="1200" i="1" dirty="0" err="1"/>
                        <a:t>IoTTFID</a:t>
                      </a:r>
                      <a:r>
                        <a:rPr lang="en-US" sz="1200" dirty="0"/>
                        <a:t> </a:t>
                      </a:r>
                    </a:p>
                    <a:p>
                      <a:pPr algn="l"/>
                      <a:r>
                        <a:rPr lang="en-US" sz="1200" dirty="0"/>
                        <a:t>(2022)</a:t>
                      </a:r>
                      <a:endParaRPr lang="en-IN" sz="115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dirty="0"/>
                        <a:t>Incremental RNN with traffic fingerprint evolution</a:t>
                      </a:r>
                      <a:endParaRPr lang="en-IN" sz="115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dirty="0"/>
                        <a:t>Supports evolving traffic patterns and online model updates</a:t>
                      </a:r>
                      <a:endParaRPr lang="en-IN" sz="115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200" dirty="0"/>
                        <a:t>Uses session-level input; less responsive to per-packet behavioral shifts</a:t>
                      </a:r>
                      <a:endParaRPr lang="en-IN" sz="115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11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79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25229D5-C3FE-F41D-12DD-F4ACF02A2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56DEE12-4950-36E4-B2A8-9DD4232D031B}"/>
              </a:ext>
            </a:extLst>
          </p:cNvPr>
          <p:cNvSpPr/>
          <p:nvPr/>
        </p:nvSpPr>
        <p:spPr>
          <a:xfrm>
            <a:off x="0" y="-19050"/>
            <a:ext cx="6858000" cy="535120"/>
          </a:xfrm>
          <a:custGeom>
            <a:avLst/>
            <a:gdLst/>
            <a:ahLst/>
            <a:cxnLst/>
            <a:rect l="l" t="t" r="r" b="b"/>
            <a:pathLst>
              <a:path w="6858000" h="905510">
                <a:moveTo>
                  <a:pt x="6858000" y="0"/>
                </a:moveTo>
                <a:lnTo>
                  <a:pt x="0" y="0"/>
                </a:lnTo>
                <a:lnTo>
                  <a:pt x="0" y="905256"/>
                </a:lnTo>
                <a:lnTo>
                  <a:pt x="6858000" y="905256"/>
                </a:lnTo>
                <a:lnTo>
                  <a:pt x="6858000" y="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507D4DAE-5267-F553-3D5A-F874AEF294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2450" y="133350"/>
            <a:ext cx="6252210" cy="27539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22500" marR="5080" indent="-2210435" algn="l">
              <a:lnSpc>
                <a:spcPct val="101800"/>
              </a:lnSpc>
              <a:spcBef>
                <a:spcPts val="85"/>
              </a:spcBef>
            </a:pPr>
            <a:r>
              <a:rPr lang="en-IN" sz="1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Existing Studies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56A5D1D-8CD4-ACF0-61C2-DB8087EA5DCB}"/>
              </a:ext>
            </a:extLst>
          </p:cNvPr>
          <p:cNvSpPr txBox="1"/>
          <p:nvPr/>
        </p:nvSpPr>
        <p:spPr>
          <a:xfrm>
            <a:off x="341280" y="713653"/>
            <a:ext cx="6174550" cy="407028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065" marR="5080">
              <a:lnSpc>
                <a:spcPct val="105000"/>
              </a:lnSpc>
              <a:spcBef>
                <a:spcPts val="20"/>
              </a:spcBef>
              <a:buSzPct val="128571"/>
              <a:tabLst>
                <a:tab pos="299085" algn="l"/>
              </a:tabLst>
            </a:pPr>
            <a:r>
              <a:rPr lang="en-US" sz="1400" b="1" dirty="0"/>
              <a:t>Static and Environment-Specific Features :</a:t>
            </a:r>
          </a:p>
          <a:p>
            <a:pPr marL="12065" marR="5080">
              <a:lnSpc>
                <a:spcPct val="105000"/>
              </a:lnSpc>
              <a:spcBef>
                <a:spcPts val="20"/>
              </a:spcBef>
              <a:buSzPct val="128571"/>
              <a:tabLst>
                <a:tab pos="299085" algn="l"/>
              </a:tabLst>
            </a:pPr>
            <a:endParaRPr lang="en-US" sz="1400" b="1" dirty="0"/>
          </a:p>
          <a:p>
            <a:pPr marL="299085" marR="5080" indent="-287020">
              <a:lnSpc>
                <a:spcPct val="105000"/>
              </a:lnSpc>
              <a:spcBef>
                <a:spcPts val="20"/>
              </a:spcBef>
              <a:buSzPct val="128571"/>
              <a:buChar char="•"/>
              <a:tabLst>
                <a:tab pos="299085" algn="l"/>
              </a:tabLst>
            </a:pPr>
            <a:r>
              <a:rPr lang="en-US" sz="1400" dirty="0"/>
              <a:t>Many approaches rely on MAC/IP addresses or features like DNS queries and port usage, which are either </a:t>
            </a:r>
            <a:r>
              <a:rPr lang="en-US" sz="1400" dirty="0" err="1"/>
              <a:t>spoofable</a:t>
            </a:r>
            <a:r>
              <a:rPr lang="en-US" sz="1400" dirty="0"/>
              <a:t> or fail to generalize across different network environments.</a:t>
            </a:r>
            <a:endParaRPr lang="en-US" sz="1400" b="1" dirty="0"/>
          </a:p>
          <a:p>
            <a:pPr marL="12065" marR="5080" lvl="1">
              <a:lnSpc>
                <a:spcPct val="105000"/>
              </a:lnSpc>
              <a:spcBef>
                <a:spcPts val="20"/>
              </a:spcBef>
              <a:buSzPct val="128571"/>
              <a:tabLst>
                <a:tab pos="299085" algn="l"/>
              </a:tabLst>
            </a:pPr>
            <a:endParaRPr lang="en-US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 lvl="1">
              <a:lnSpc>
                <a:spcPct val="105000"/>
              </a:lnSpc>
              <a:spcBef>
                <a:spcPts val="20"/>
              </a:spcBef>
              <a:buSzPct val="128571"/>
              <a:tabLst>
                <a:tab pos="299085" algn="l"/>
              </a:tabLst>
            </a:pPr>
            <a:r>
              <a:rPr lang="en-US" sz="1400" b="1" dirty="0"/>
              <a:t>Limited Robustness and Adaptability</a:t>
            </a:r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065" marR="5080" lvl="1">
              <a:lnSpc>
                <a:spcPct val="105000"/>
              </a:lnSpc>
              <a:spcBef>
                <a:spcPts val="20"/>
              </a:spcBef>
              <a:buSzPct val="128571"/>
              <a:tabLst>
                <a:tab pos="299085" algn="l"/>
              </a:tabLst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marR="5080" lvl="1" indent="-285750">
              <a:lnSpc>
                <a:spcPct val="105000"/>
              </a:lnSpc>
              <a:spcBef>
                <a:spcPts val="20"/>
              </a:spcBef>
              <a:buSzPct val="128571"/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en-US" sz="1400" dirty="0"/>
              <a:t>Most studies validate on small, homogeneous device sets and overlook evolving traffic patterns, making them less effective in dynamic, real-world deployments.</a:t>
            </a:r>
          </a:p>
          <a:p>
            <a:pPr marL="297815" marR="5080" lvl="1" indent="-285750">
              <a:lnSpc>
                <a:spcPct val="105000"/>
              </a:lnSpc>
              <a:spcBef>
                <a:spcPts val="20"/>
              </a:spcBef>
              <a:buSzPct val="128571"/>
              <a:buFont typeface="Arial" panose="020B0604020202020204" pitchFamily="34" charset="0"/>
              <a:buChar char="•"/>
              <a:tabLst>
                <a:tab pos="299085" algn="l"/>
              </a:tabLst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 lvl="1">
              <a:lnSpc>
                <a:spcPct val="105000"/>
              </a:lnSpc>
              <a:spcBef>
                <a:spcPts val="20"/>
              </a:spcBef>
              <a:buSzPct val="128571"/>
              <a:tabLst>
                <a:tab pos="299085" algn="l"/>
              </a:tabLst>
            </a:pPr>
            <a:r>
              <a:rPr lang="en-US" sz="1400" b="1" dirty="0"/>
              <a:t>Lack of Real-Time Capability</a:t>
            </a:r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065" marR="5080" lvl="1">
              <a:lnSpc>
                <a:spcPct val="105000"/>
              </a:lnSpc>
              <a:spcBef>
                <a:spcPts val="20"/>
              </a:spcBef>
              <a:buSzPct val="128571"/>
              <a:tabLst>
                <a:tab pos="299085" algn="l"/>
              </a:tabLst>
            </a:pPr>
            <a:endParaRPr lang="en-US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marR="5080" lvl="1" indent="-285750">
              <a:lnSpc>
                <a:spcPct val="105000"/>
              </a:lnSpc>
              <a:spcBef>
                <a:spcPts val="20"/>
              </a:spcBef>
              <a:buSzPct val="128571"/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en-US" sz="1400" dirty="0"/>
              <a:t>Session-based aggregation and offline training (e.g., Decision Trees, SVMs) hinder real-time classification and require full retraining when new device patterns emerge.</a:t>
            </a:r>
            <a:endParaRPr lang="en-US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 lvl="1">
              <a:lnSpc>
                <a:spcPct val="105000"/>
              </a:lnSpc>
              <a:spcBef>
                <a:spcPts val="20"/>
              </a:spcBef>
              <a:buSzPct val="128571"/>
              <a:tabLst>
                <a:tab pos="299085" algn="l"/>
              </a:tabLst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14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0" tIns="12700" rIns="0" bIns="0" rtlCol="0">
        <a:spAutoFit/>
      </a:bodyPr>
      <a:lstStyle>
        <a:defPPr marL="269875" marR="5080" indent="-257810" algn="l">
          <a:lnSpc>
            <a:spcPct val="114999"/>
          </a:lnSpc>
          <a:spcBef>
            <a:spcPts val="100"/>
          </a:spcBef>
          <a:buSzPct val="128571"/>
          <a:buChar char="•"/>
          <a:tabLst>
            <a:tab pos="269875" algn="l"/>
          </a:tabLst>
          <a:defRPr sz="1400" dirty="0">
            <a:solidFill>
              <a:srgbClr val="585858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acet">
  <a:themeElements>
    <a:clrScheme name="Custom 3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6E91A0"/>
      </a:accent1>
      <a:accent2>
        <a:srgbClr val="9EB5BF"/>
      </a:accent2>
      <a:accent3>
        <a:srgbClr val="9EB5B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4380</TotalTime>
  <Words>1405</Words>
  <Application>Microsoft Macintosh PowerPoint</Application>
  <PresentationFormat>Custom</PresentationFormat>
  <Paragraphs>226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MT</vt:lpstr>
      <vt:lpstr>Calibri</vt:lpstr>
      <vt:lpstr>Times New Roman</vt:lpstr>
      <vt:lpstr>Trebuchet MS</vt:lpstr>
      <vt:lpstr>Wingdings 3</vt:lpstr>
      <vt:lpstr>Office Theme</vt:lpstr>
      <vt:lpstr>Facet</vt:lpstr>
      <vt:lpstr>Incremental Learning Based Identification of IoT Devices using Packet-level Behavioral Features</vt:lpstr>
      <vt:lpstr>Outline</vt:lpstr>
      <vt:lpstr>Introduction   </vt:lpstr>
      <vt:lpstr>Introduction</vt:lpstr>
      <vt:lpstr>Introduction</vt:lpstr>
      <vt:lpstr>Literature Review</vt:lpstr>
      <vt:lpstr>Literature Review</vt:lpstr>
      <vt:lpstr>Literature Review</vt:lpstr>
      <vt:lpstr>Limitations of Existing Studies</vt:lpstr>
      <vt:lpstr>Methodology</vt:lpstr>
      <vt:lpstr>Methodology Overview</vt:lpstr>
      <vt:lpstr>Methodology</vt:lpstr>
      <vt:lpstr>Feature Extraction and Feature Selection</vt:lpstr>
      <vt:lpstr>Learning Pipeline Design</vt:lpstr>
      <vt:lpstr>Results and Discussion</vt:lpstr>
      <vt:lpstr>Impact of Batch size on Accuracy</vt:lpstr>
      <vt:lpstr>Per-Device Classification Results (Aalto Dataset)</vt:lpstr>
      <vt:lpstr>Per-Device Classification Results (UNSW Dataset)</vt:lpstr>
      <vt:lpstr>Per-Device Classification Results</vt:lpstr>
      <vt:lpstr>Comparison with Previous Work</vt:lpstr>
      <vt:lpstr>Conclusions</vt:lpstr>
      <vt:lpstr>Conclusions </vt:lpstr>
      <vt:lpstr>References</vt:lpstr>
      <vt:lpstr>References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Incongruent News Article Detection Using Dual Summarization</dc:title>
  <dc:creator>Gaurav Kumar</dc:creator>
  <cp:lastModifiedBy>PARAM BHARATBHAI PATEL</cp:lastModifiedBy>
  <cp:revision>785</cp:revision>
  <dcterms:created xsi:type="dcterms:W3CDTF">2024-11-22T11:46:03Z</dcterms:created>
  <dcterms:modified xsi:type="dcterms:W3CDTF">2025-06-11T13:22:36Z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2024-11-22T00:00:00Z</vt:filetime>
  </property>
  <property fmtid="{D5CDD505-2E9C-101B-9397-08002B2CF9AE}" pid="5" name="Producer">
    <vt:lpwstr>Microsoft® PowerPoint® 2019</vt:lpwstr>
  </property>
</Properties>
</file>