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7" r:id="rId3"/>
    <p:sldId id="285" r:id="rId4"/>
    <p:sldId id="286" r:id="rId5"/>
    <p:sldId id="257" r:id="rId6"/>
    <p:sldId id="281" r:id="rId7"/>
    <p:sldId id="282" r:id="rId8"/>
    <p:sldId id="258" r:id="rId9"/>
    <p:sldId id="259" r:id="rId10"/>
    <p:sldId id="262" r:id="rId11"/>
    <p:sldId id="292" r:id="rId12"/>
    <p:sldId id="263" r:id="rId13"/>
    <p:sldId id="270" r:id="rId14"/>
    <p:sldId id="273" r:id="rId15"/>
    <p:sldId id="274" r:id="rId16"/>
    <p:sldId id="280" r:id="rId17"/>
    <p:sldId id="276" r:id="rId18"/>
    <p:sldId id="290" r:id="rId19"/>
    <p:sldId id="291" r:id="rId20"/>
    <p:sldId id="293" r:id="rId21"/>
    <p:sldId id="260" r:id="rId22"/>
    <p:sldId id="294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720" autoAdjust="0"/>
  </p:normalViewPr>
  <p:slideViewPr>
    <p:cSldViewPr>
      <p:cViewPr varScale="1">
        <p:scale>
          <a:sx n="72" d="100"/>
          <a:sy n="72" d="100"/>
        </p:scale>
        <p:origin x="-27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already using </a:t>
            </a:r>
          </a:p>
          <a:p>
            <a:endParaRPr lang="en-US" dirty="0" smtClean="0"/>
          </a:p>
          <a:p>
            <a:r>
              <a:rPr lang="en-US" dirty="0" err="1" smtClean="0"/>
              <a:t>versionBuilder</a:t>
            </a:r>
            <a:endParaRPr lang="en-US" dirty="0" smtClean="0"/>
          </a:p>
          <a:p>
            <a:r>
              <a:rPr lang="en-US" dirty="0" err="1" smtClean="0"/>
              <a:t>environmentBuilder</a:t>
            </a:r>
            <a:endParaRPr lang="en-US" dirty="0" smtClean="0"/>
          </a:p>
          <a:p>
            <a:r>
              <a:rPr lang="en-US" dirty="0" err="1" smtClean="0"/>
              <a:t>docBuilder</a:t>
            </a:r>
            <a:r>
              <a:rPr lang="en-US" dirty="0" smtClean="0"/>
              <a:t>?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00300" y="-228600"/>
            <a:ext cx="4343400" cy="4343400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10/27/2009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 descr="UppercuTSmallInvert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858000" y="5382768"/>
            <a:ext cx="2438400" cy="16276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Builds: UppercuT Your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sz="1900" dirty="0" smtClean="0"/>
              <a:t>http://ferventcoder.com | ferventcoder@gmail.com | Twitter: </a:t>
            </a:r>
            <a:r>
              <a:rPr lang="en-US" sz="1900" dirty="0" err="1" smtClean="0"/>
              <a:t>ferventcoder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MSBuild</a:t>
            </a:r>
            <a:endParaRPr lang="en-US" dirty="0" smtClean="0"/>
          </a:p>
          <a:p>
            <a:pPr lvl="1"/>
            <a:r>
              <a:rPr lang="en-US" dirty="0" smtClean="0"/>
              <a:t>Built in</a:t>
            </a:r>
          </a:p>
          <a:p>
            <a:pPr lvl="1"/>
            <a:r>
              <a:rPr lang="en-US" dirty="0" smtClean="0"/>
              <a:t>But – does not shift frameworks well</a:t>
            </a:r>
          </a:p>
          <a:p>
            <a:r>
              <a:rPr lang="en-US" dirty="0" err="1" smtClean="0"/>
              <a:t>NAnt</a:t>
            </a:r>
            <a:r>
              <a:rPr lang="en-US" dirty="0" smtClean="0"/>
              <a:t> – XML </a:t>
            </a:r>
            <a:r>
              <a:rPr lang="en-US" dirty="0" err="1" smtClean="0"/>
              <a:t>Yo</a:t>
            </a:r>
            <a:r>
              <a:rPr lang="en-US" dirty="0" smtClean="0"/>
              <a:t>!</a:t>
            </a:r>
          </a:p>
          <a:p>
            <a:pPr lvl="1"/>
            <a:r>
              <a:rPr lang="en-US" sz="2400" dirty="0" smtClean="0"/>
              <a:t>Tried and tested – old hat</a:t>
            </a:r>
          </a:p>
          <a:p>
            <a:pPr lvl="1"/>
            <a:r>
              <a:rPr lang="en-US" sz="2400" dirty="0" smtClean="0"/>
              <a:t>But - The angle bracket tax</a:t>
            </a:r>
          </a:p>
          <a:p>
            <a:r>
              <a:rPr lang="en-US" dirty="0" err="1" smtClean="0"/>
              <a:t>PSake</a:t>
            </a:r>
            <a:r>
              <a:rPr lang="en-US" dirty="0" smtClean="0"/>
              <a:t> –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</a:p>
          <a:p>
            <a:pPr lvl="1"/>
            <a:r>
              <a:rPr lang="en-US" sz="2400" dirty="0" err="1" smtClean="0"/>
              <a:t>Powershell</a:t>
            </a:r>
            <a:r>
              <a:rPr lang="en-US" sz="2400" dirty="0" smtClean="0"/>
              <a:t>, need I say more?</a:t>
            </a:r>
          </a:p>
          <a:p>
            <a:pPr lvl="1"/>
            <a:r>
              <a:rPr lang="en-US" sz="2400" dirty="0" smtClean="0"/>
              <a:t>But – new kid on the block</a:t>
            </a:r>
          </a:p>
          <a:p>
            <a:r>
              <a:rPr lang="en-US" dirty="0" smtClean="0"/>
              <a:t>Rake – Ruby Make</a:t>
            </a:r>
          </a:p>
          <a:p>
            <a:pPr lvl="1"/>
            <a:r>
              <a:rPr lang="en-US" sz="2400" dirty="0" smtClean="0"/>
              <a:t>Powerful</a:t>
            </a:r>
          </a:p>
          <a:p>
            <a:pPr lvl="1"/>
            <a:r>
              <a:rPr lang="en-US" sz="2400" dirty="0" smtClean="0"/>
              <a:t>But - Another language to 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Speed to a valid build</a:t>
            </a:r>
          </a:p>
          <a:p>
            <a:r>
              <a:rPr lang="en-US" dirty="0" smtClean="0"/>
              <a:t>Repeatable | Standards</a:t>
            </a:r>
          </a:p>
          <a:p>
            <a:r>
              <a:rPr lang="en-US" dirty="0" smtClean="0"/>
              <a:t>Upgrade path for YOUR builds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THAT’S WHY WE CREATED</a:t>
            </a:r>
            <a:endParaRPr lang="en-US" dirty="0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SOMETHING JUST AS POWERFUL</a:t>
            </a:r>
            <a:endParaRPr lang="en-US" dirty="0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BUT</a:t>
            </a:r>
            <a:endParaRPr lang="en-US" dirty="0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</p:spPr>
        <p:txBody>
          <a:bodyPr/>
          <a:lstStyle/>
          <a:p>
            <a:pPr algn="ctr"/>
            <a:r>
              <a:rPr lang="en-US" dirty="0" smtClean="0"/>
              <a:t>MUCH, MUCH QUICKER &amp; EASIER</a:t>
            </a:r>
            <a:endParaRPr lang="en-US" dirty="0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1524000"/>
          </a:xfrm>
        </p:spPr>
        <p:txBody>
          <a:bodyPr/>
          <a:lstStyle/>
          <a:p>
            <a:pPr algn="ctr"/>
            <a:r>
              <a:rPr lang="en-US" sz="8800" dirty="0" smtClean="0"/>
              <a:t>UppercuT</a:t>
            </a:r>
            <a:endParaRPr lang="en-US" sz="8800" dirty="0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UppercuT?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Insanely easy to use build framework!</a:t>
            </a:r>
          </a:p>
          <a:p>
            <a:r>
              <a:rPr lang="en-US" dirty="0" smtClean="0"/>
              <a:t>Opinionated</a:t>
            </a:r>
          </a:p>
          <a:p>
            <a:r>
              <a:rPr lang="en-US" dirty="0" err="1" smtClean="0"/>
              <a:t>NAnt</a:t>
            </a:r>
            <a:r>
              <a:rPr lang="en-US" dirty="0" smtClean="0"/>
              <a:t> with Conventions</a:t>
            </a:r>
          </a:p>
          <a:p>
            <a:r>
              <a:rPr lang="en-US" dirty="0" err="1" smtClean="0"/>
              <a:t>NAnt</a:t>
            </a:r>
            <a:r>
              <a:rPr lang="en-US" dirty="0" smtClean="0"/>
              <a:t> </a:t>
            </a:r>
            <a:r>
              <a:rPr lang="en-US" dirty="0" err="1" smtClean="0"/>
              <a:t>templated</a:t>
            </a:r>
            <a:r>
              <a:rPr lang="en-US" dirty="0" smtClean="0"/>
              <a:t> with a layer of indirection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NAnt</a:t>
            </a:r>
            <a:r>
              <a:rPr lang="en-US" dirty="0" smtClean="0"/>
              <a:t> for the masses!” - .NET Kicks</a:t>
            </a:r>
          </a:p>
          <a:p>
            <a:r>
              <a:rPr lang="en-US" dirty="0" smtClean="0"/>
              <a:t>“An elegant solution to Builds”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UppercuT?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recreating the wheel</a:t>
            </a:r>
          </a:p>
          <a:p>
            <a:r>
              <a:rPr lang="en-US" dirty="0" smtClean="0"/>
              <a:t>Use an optimized process</a:t>
            </a:r>
          </a:p>
          <a:p>
            <a:r>
              <a:rPr lang="en-US" dirty="0" smtClean="0"/>
              <a:t>Introduce standards</a:t>
            </a:r>
          </a:p>
          <a:p>
            <a:r>
              <a:rPr lang="en-US" dirty="0" smtClean="0"/>
              <a:t>We need conventions</a:t>
            </a:r>
          </a:p>
          <a:p>
            <a:r>
              <a:rPr lang="en-US" dirty="0" smtClean="0"/>
              <a:t>Upgrade very quickly </a:t>
            </a:r>
            <a:r>
              <a:rPr lang="en-US" smtClean="0"/>
              <a:t>and easily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UppercuT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builds</a:t>
            </a:r>
          </a:p>
          <a:p>
            <a:r>
              <a:rPr lang="en-US" dirty="0" smtClean="0"/>
              <a:t>Version assemblies using source control revisions</a:t>
            </a:r>
          </a:p>
          <a:p>
            <a:r>
              <a:rPr lang="en-US" dirty="0" smtClean="0"/>
              <a:t>Test Automation</a:t>
            </a:r>
          </a:p>
          <a:p>
            <a:r>
              <a:rPr lang="en-US" dirty="0" smtClean="0"/>
              <a:t>References preferred to be local</a:t>
            </a:r>
          </a:p>
          <a:p>
            <a:r>
              <a:rPr lang="en-US" dirty="0" smtClean="0"/>
              <a:t>Quality indicators are a must</a:t>
            </a:r>
          </a:p>
          <a:p>
            <a:r>
              <a:rPr lang="en-US" dirty="0" smtClean="0"/>
              <a:t>Building and packaging are separate</a:t>
            </a:r>
          </a:p>
          <a:p>
            <a:r>
              <a:rPr lang="en-US" dirty="0" smtClean="0"/>
              <a:t>Build and deploy are separate concerns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accomplish?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 about Builds</a:t>
            </a:r>
          </a:p>
          <a:p>
            <a:r>
              <a:rPr lang="en-US" dirty="0" smtClean="0"/>
              <a:t>Talk about an Insanely Easy to Use Build Tool</a:t>
            </a:r>
          </a:p>
          <a:p>
            <a:r>
              <a:rPr lang="en-US" dirty="0" smtClean="0"/>
              <a:t>Demos – after all this is a technical presentation right?!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UppercuT?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in required files</a:t>
            </a:r>
          </a:p>
          <a:p>
            <a:r>
              <a:rPr lang="en-US" dirty="0" smtClean="0"/>
              <a:t>Answer three questions</a:t>
            </a:r>
          </a:p>
          <a:p>
            <a:endParaRPr lang="en-US" dirty="0" smtClean="0"/>
          </a:p>
          <a:p>
            <a:r>
              <a:rPr lang="en-US" dirty="0" smtClean="0"/>
              <a:t>Automated builds!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try UppercuT?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now!</a:t>
            </a:r>
          </a:p>
          <a:p>
            <a:endParaRPr lang="en-US" dirty="0" smtClean="0"/>
          </a:p>
          <a:p>
            <a:r>
              <a:rPr lang="en-US" dirty="0" smtClean="0"/>
              <a:t>Already have builds? When it makes sense</a:t>
            </a:r>
          </a:p>
          <a:p>
            <a:endParaRPr lang="en-US" dirty="0" smtClean="0"/>
          </a:p>
          <a:p>
            <a:r>
              <a:rPr lang="en-US" dirty="0" smtClean="0"/>
              <a:t>No build server? Not required to start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demos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field of computer software, the term </a:t>
            </a:r>
            <a:r>
              <a:rPr lang="en-US" b="1" dirty="0" smtClean="0"/>
              <a:t>software build</a:t>
            </a:r>
            <a:r>
              <a:rPr lang="en-US" dirty="0" smtClean="0"/>
              <a:t> refers either to the process of converting source code files into standalone software artifact(s) that can be run on a computer, or the result of doing so. One of the most important steps of a software build is the compilation process where source code files are converted into executable code. (Wikipedia.org)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a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source to a usable product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Build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activities</a:t>
            </a:r>
          </a:p>
          <a:p>
            <a:pPr lvl="1"/>
            <a:r>
              <a:rPr lang="en-US" dirty="0" smtClean="0"/>
              <a:t>Compiling – What has F5 done for you lately?</a:t>
            </a:r>
          </a:p>
          <a:p>
            <a:pPr lvl="1"/>
            <a:r>
              <a:rPr lang="en-US" dirty="0" smtClean="0"/>
              <a:t>Quality Indicators - Running verifications</a:t>
            </a:r>
          </a:p>
          <a:p>
            <a:pPr lvl="2"/>
            <a:r>
              <a:rPr lang="en-US" dirty="0" err="1" smtClean="0"/>
              <a:t>NCover</a:t>
            </a:r>
            <a:r>
              <a:rPr lang="en-US" dirty="0" smtClean="0"/>
              <a:t>, </a:t>
            </a:r>
            <a:r>
              <a:rPr lang="en-US" dirty="0" err="1" smtClean="0"/>
              <a:t>NDepend</a:t>
            </a:r>
            <a:r>
              <a:rPr lang="en-US" dirty="0" smtClean="0"/>
              <a:t>, </a:t>
            </a:r>
            <a:r>
              <a:rPr lang="en-US" dirty="0" err="1" smtClean="0"/>
              <a:t>Symbian</a:t>
            </a:r>
            <a:r>
              <a:rPr lang="en-US" dirty="0" smtClean="0"/>
              <a:t>, etc</a:t>
            </a:r>
          </a:p>
          <a:p>
            <a:pPr lvl="2"/>
            <a:r>
              <a:rPr lang="en-US" dirty="0" smtClean="0"/>
              <a:t>Automated Tests</a:t>
            </a:r>
          </a:p>
          <a:p>
            <a:pPr lvl="1"/>
            <a:r>
              <a:rPr lang="en-US" dirty="0" smtClean="0"/>
              <a:t>Packaging - for Release</a:t>
            </a:r>
          </a:p>
          <a:p>
            <a:pPr lvl="1"/>
            <a:r>
              <a:rPr lang="en-US" dirty="0" smtClean="0"/>
              <a:t>Versioning DLLs</a:t>
            </a:r>
          </a:p>
          <a:p>
            <a:pPr lvl="1"/>
            <a:r>
              <a:rPr lang="en-US" dirty="0" err="1" smtClean="0"/>
              <a:t>DRYing</a:t>
            </a:r>
            <a:r>
              <a:rPr lang="en-US" dirty="0" smtClean="0"/>
              <a:t> activities – Hang it out to 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related to Build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dirty="0" smtClean="0"/>
              <a:t>Continuous Integration </a:t>
            </a:r>
          </a:p>
          <a:p>
            <a:pPr lvl="1"/>
            <a:r>
              <a:rPr lang="en-US" dirty="0" smtClean="0"/>
              <a:t>Cruise Control .NET </a:t>
            </a:r>
          </a:p>
          <a:p>
            <a:pPr lvl="1"/>
            <a:r>
              <a:rPr lang="en-US" dirty="0" smtClean="0"/>
              <a:t>Team City</a:t>
            </a:r>
          </a:p>
          <a:p>
            <a:r>
              <a:rPr lang="en-US" dirty="0" smtClean="0"/>
              <a:t>Automated Deployments</a:t>
            </a:r>
          </a:p>
          <a:p>
            <a:r>
              <a:rPr lang="en-US" dirty="0" smtClean="0"/>
              <a:t>Automated Database Migrations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Automated Build Tool?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Something scripted/built that performs the build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Automated Builds?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Improves quality</a:t>
            </a:r>
          </a:p>
          <a:p>
            <a:r>
              <a:rPr lang="en-US" dirty="0" smtClean="0"/>
              <a:t>Redundant tasks</a:t>
            </a:r>
          </a:p>
          <a:p>
            <a:r>
              <a:rPr lang="en-US" dirty="0" smtClean="0"/>
              <a:t>Reduces errors </a:t>
            </a:r>
            <a:r>
              <a:rPr lang="en-US" sz="2400" dirty="0" smtClean="0"/>
              <a:t>– repeatable</a:t>
            </a:r>
          </a:p>
          <a:p>
            <a:r>
              <a:rPr lang="en-US" dirty="0" smtClean="0"/>
              <a:t>Frees you up</a:t>
            </a:r>
          </a:p>
          <a:p>
            <a:r>
              <a:rPr lang="en-US" dirty="0" smtClean="0"/>
              <a:t>Easier maintenance</a:t>
            </a:r>
          </a:p>
          <a:p>
            <a:r>
              <a:rPr lang="en-US" dirty="0" smtClean="0"/>
              <a:t>Eliminates dependencies</a:t>
            </a:r>
          </a:p>
          <a:p>
            <a:r>
              <a:rPr lang="en-US" dirty="0" smtClean="0"/>
              <a:t>Saves time and money – Stop stealing from your employer! </a:t>
            </a:r>
            <a:r>
              <a:rPr lang="en-US" sz="2400" dirty="0" smtClean="0"/>
              <a:t>(thanks Jeremy Miller)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endParaRPr lang="en-US" dirty="0" smtClean="0"/>
          </a:p>
          <a:p>
            <a:r>
              <a:rPr lang="en-US" dirty="0" err="1" smtClean="0"/>
              <a:t>NAnt</a:t>
            </a:r>
            <a:endParaRPr lang="en-US" dirty="0" smtClean="0"/>
          </a:p>
          <a:p>
            <a:r>
              <a:rPr lang="en-US" dirty="0" err="1" smtClean="0"/>
              <a:t>PSake</a:t>
            </a:r>
            <a:endParaRPr lang="en-US" dirty="0" smtClean="0"/>
          </a:p>
          <a:p>
            <a:r>
              <a:rPr lang="en-US" dirty="0" smtClean="0"/>
              <a:t>Rake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232</TotalTime>
  <Words>492</Words>
  <Application>Microsoft Office PowerPoint</Application>
  <PresentationFormat>On-screen Show (4:3)</PresentationFormat>
  <Paragraphs>103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</vt:lpstr>
      <vt:lpstr>Automated Builds: UppercuT Your Code!</vt:lpstr>
      <vt:lpstr>What will we accomplish?</vt:lpstr>
      <vt:lpstr>What is a build?</vt:lpstr>
      <vt:lpstr>SO…What is a build?</vt:lpstr>
      <vt:lpstr>What is Build Automation?</vt:lpstr>
      <vt:lpstr>What is related to Build Automation?</vt:lpstr>
      <vt:lpstr>What is an Automated Build Tool?</vt:lpstr>
      <vt:lpstr>Why Automated Builds?</vt:lpstr>
      <vt:lpstr>What to use?</vt:lpstr>
      <vt:lpstr>What to use?</vt:lpstr>
      <vt:lpstr>What are they missing?</vt:lpstr>
      <vt:lpstr>THAT’S WHY WE CREATED</vt:lpstr>
      <vt:lpstr>SOMETHING JUST AS POWERFUL</vt:lpstr>
      <vt:lpstr>BUT</vt:lpstr>
      <vt:lpstr>MUCH, MUCH QUICKER &amp; EASIER</vt:lpstr>
      <vt:lpstr>UppercuT</vt:lpstr>
      <vt:lpstr>What is UppercuT?</vt:lpstr>
      <vt:lpstr>Why UppercuT?</vt:lpstr>
      <vt:lpstr>UppercuT Conventions</vt:lpstr>
      <vt:lpstr>How to use UppercuT?</vt:lpstr>
      <vt:lpstr>When should I try UppercuT?</vt:lpstr>
      <vt:lpstr>Let the demos begin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199</cp:revision>
  <dcterms:created xsi:type="dcterms:W3CDTF">2009-09-18T02:42:08Z</dcterms:created>
  <dcterms:modified xsi:type="dcterms:W3CDTF">2009-10-27T20:37:07Z</dcterms:modified>
  <cp:category>Software Development</cp:category>
</cp:coreProperties>
</file>