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76" r:id="rId4"/>
    <p:sldId id="290" r:id="rId5"/>
    <p:sldId id="291" r:id="rId6"/>
    <p:sldId id="287" r:id="rId7"/>
    <p:sldId id="294" r:id="rId8"/>
    <p:sldId id="293" r:id="rId9"/>
    <p:sldId id="260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20" autoAdjust="0"/>
  </p:normalViewPr>
  <p:slideViewPr>
    <p:cSldViewPr>
      <p:cViewPr varScale="1">
        <p:scale>
          <a:sx n="71" d="100"/>
          <a:sy n="71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00300" y="-228600"/>
            <a:ext cx="4343400" cy="4343400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UppercuTSmallInvert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58000" y="5382768"/>
            <a:ext cx="2438400" cy="16276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Builds: UppercuT Your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http://ferventcoder.com | ferventcoder@gmail.com | Twitter: </a:t>
            </a:r>
            <a:r>
              <a:rPr lang="en-US" sz="1900" dirty="0" err="1" smtClean="0"/>
              <a:t>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from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Speed to a valid build</a:t>
            </a:r>
          </a:p>
          <a:p>
            <a:r>
              <a:rPr lang="en-US" dirty="0" smtClean="0"/>
              <a:t>Repeatable | Standards</a:t>
            </a:r>
          </a:p>
          <a:p>
            <a:r>
              <a:rPr lang="en-US" dirty="0" smtClean="0"/>
              <a:t>Upgrade path for YOUR builds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Insanely easy to use build framework!</a:t>
            </a:r>
          </a:p>
          <a:p>
            <a:r>
              <a:rPr lang="en-US" dirty="0" smtClean="0"/>
              <a:t>Opinionated</a:t>
            </a:r>
          </a:p>
          <a:p>
            <a:r>
              <a:rPr lang="en-US" dirty="0" err="1" smtClean="0"/>
              <a:t>NAnt</a:t>
            </a:r>
            <a:r>
              <a:rPr lang="en-US" dirty="0" smtClean="0"/>
              <a:t> with Conventions</a:t>
            </a:r>
          </a:p>
          <a:p>
            <a:r>
              <a:rPr lang="en-US" dirty="0" err="1" smtClean="0"/>
              <a:t>NAnt</a:t>
            </a:r>
            <a:r>
              <a:rPr lang="en-US" dirty="0" smtClean="0"/>
              <a:t> </a:t>
            </a:r>
            <a:r>
              <a:rPr lang="en-US" dirty="0" err="1" smtClean="0"/>
              <a:t>templated</a:t>
            </a:r>
            <a:r>
              <a:rPr lang="en-US" dirty="0" smtClean="0"/>
              <a:t> with a layer of indirection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NAnt</a:t>
            </a:r>
            <a:r>
              <a:rPr lang="en-US" dirty="0" smtClean="0"/>
              <a:t> for the masses!” - .NET Kicks</a:t>
            </a:r>
          </a:p>
          <a:p>
            <a:r>
              <a:rPr lang="en-US" dirty="0" smtClean="0"/>
              <a:t>“An elegant solution to Builds”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recreating the wheel</a:t>
            </a:r>
          </a:p>
          <a:p>
            <a:r>
              <a:rPr lang="en-US" dirty="0" smtClean="0"/>
              <a:t>Use an optimized process</a:t>
            </a:r>
          </a:p>
          <a:p>
            <a:r>
              <a:rPr lang="en-US" dirty="0" smtClean="0"/>
              <a:t>Introduce standards</a:t>
            </a:r>
          </a:p>
          <a:p>
            <a:r>
              <a:rPr lang="en-US" dirty="0" smtClean="0"/>
              <a:t>We need conventions</a:t>
            </a:r>
          </a:p>
          <a:p>
            <a:r>
              <a:rPr lang="en-US" dirty="0" smtClean="0"/>
              <a:t>Upgrade very quickly </a:t>
            </a:r>
            <a:r>
              <a:rPr lang="en-US" smtClean="0"/>
              <a:t>and easily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UppercuT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builds</a:t>
            </a:r>
          </a:p>
          <a:p>
            <a:r>
              <a:rPr lang="en-US" dirty="0" smtClean="0"/>
              <a:t>Version assemblies using source control revisions</a:t>
            </a:r>
          </a:p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References preferred to be local</a:t>
            </a:r>
          </a:p>
          <a:p>
            <a:r>
              <a:rPr lang="en-US" dirty="0" smtClean="0"/>
              <a:t>Quality indicators are a must</a:t>
            </a:r>
          </a:p>
          <a:p>
            <a:r>
              <a:rPr lang="en-US" dirty="0" smtClean="0"/>
              <a:t>Building and packaging are separate</a:t>
            </a:r>
          </a:p>
          <a:p>
            <a:r>
              <a:rPr lang="en-US" dirty="0" smtClean="0"/>
              <a:t>Build and deploy are separate concerns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UppercuT – Build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Policy Checks</a:t>
            </a:r>
          </a:p>
          <a:p>
            <a:r>
              <a:rPr lang="en-US" dirty="0" err="1" smtClean="0"/>
              <a:t>VersionBuilder</a:t>
            </a:r>
            <a:endParaRPr lang="en-US" dirty="0" smtClean="0"/>
          </a:p>
          <a:p>
            <a:r>
              <a:rPr lang="en-US" dirty="0" smtClean="0"/>
              <a:t>Compile</a:t>
            </a:r>
          </a:p>
          <a:p>
            <a:r>
              <a:rPr lang="en-US" dirty="0" err="1" smtClean="0"/>
              <a:t>EnvironmentBuilder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ConfigBuilder</a:t>
            </a:r>
            <a:endParaRPr lang="en-US" dirty="0" smtClean="0"/>
          </a:p>
          <a:p>
            <a:pPr lvl="1"/>
            <a:r>
              <a:rPr lang="en-US" dirty="0" err="1" smtClean="0"/>
              <a:t>SqlBuilder</a:t>
            </a:r>
            <a:endParaRPr lang="en-US" dirty="0" smtClean="0"/>
          </a:p>
          <a:p>
            <a:pPr lvl="1"/>
            <a:r>
              <a:rPr lang="en-US" dirty="0" err="1" smtClean="0"/>
              <a:t>DocBuilder</a:t>
            </a:r>
            <a:endParaRPr lang="en-US" dirty="0" smtClean="0"/>
          </a:p>
          <a:p>
            <a:pPr lvl="1"/>
            <a:r>
              <a:rPr lang="en-US" dirty="0" err="1" smtClean="0"/>
              <a:t>DeploymentBuilder</a:t>
            </a:r>
            <a:endParaRPr lang="en-US" dirty="0" smtClean="0"/>
          </a:p>
          <a:p>
            <a:r>
              <a:rPr lang="en-US" dirty="0" smtClean="0"/>
              <a:t>Analyzers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smtClean="0"/>
              <a:t>NCover</a:t>
            </a:r>
            <a:endParaRPr lang="en-US" dirty="0" smtClean="0"/>
          </a:p>
          <a:p>
            <a:pPr lvl="1"/>
            <a:r>
              <a:rPr lang="en-US" dirty="0" err="1" smtClean="0"/>
              <a:t>NDepend</a:t>
            </a:r>
            <a:endParaRPr lang="en-US" dirty="0" smtClean="0"/>
          </a:p>
          <a:p>
            <a:pPr lvl="1"/>
            <a:r>
              <a:rPr lang="en-US" dirty="0" smtClean="0"/>
              <a:t>MOMA</a:t>
            </a:r>
          </a:p>
          <a:p>
            <a:pPr lvl="1"/>
            <a:r>
              <a:rPr lang="en-US" dirty="0" smtClean="0"/>
              <a:t>Others…</a:t>
            </a:r>
          </a:p>
          <a:p>
            <a:r>
              <a:rPr lang="en-US" dirty="0" smtClean="0"/>
              <a:t>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UppercuT –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step</a:t>
            </a:r>
          </a:p>
          <a:p>
            <a:r>
              <a:rPr lang="en-US" dirty="0" smtClean="0"/>
              <a:t>Pre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Don’t like the step? REPLACE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in required files</a:t>
            </a:r>
          </a:p>
          <a:p>
            <a:r>
              <a:rPr lang="en-US" dirty="0" smtClean="0"/>
              <a:t>Answer three questions</a:t>
            </a:r>
          </a:p>
          <a:p>
            <a:endParaRPr lang="en-US" dirty="0" smtClean="0"/>
          </a:p>
          <a:p>
            <a:r>
              <a:rPr lang="en-US" dirty="0" smtClean="0"/>
              <a:t>Automated builds!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try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now!</a:t>
            </a:r>
          </a:p>
          <a:p>
            <a:endParaRPr lang="en-US" dirty="0" smtClean="0"/>
          </a:p>
          <a:p>
            <a:r>
              <a:rPr lang="en-US" dirty="0" smtClean="0"/>
              <a:t>Already have builds? When it makes sense</a:t>
            </a:r>
          </a:p>
          <a:p>
            <a:endParaRPr lang="en-US" dirty="0" smtClean="0"/>
          </a:p>
          <a:p>
            <a:r>
              <a:rPr lang="en-US" dirty="0" smtClean="0"/>
              <a:t>No build server? Not required to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251</TotalTime>
  <Words>204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Automated Builds: UppercuT Your Code!</vt:lpstr>
      <vt:lpstr>What’s different from others?</vt:lpstr>
      <vt:lpstr>What is UppercuT?</vt:lpstr>
      <vt:lpstr>Why UppercuT?</vt:lpstr>
      <vt:lpstr>UppercuT Conventions</vt:lpstr>
      <vt:lpstr>UppercuT – Build Steps</vt:lpstr>
      <vt:lpstr>UppercuT – Customization</vt:lpstr>
      <vt:lpstr>How to use UppercuT?</vt:lpstr>
      <vt:lpstr>When should I try UppercuT?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218</cp:revision>
  <dcterms:created xsi:type="dcterms:W3CDTF">2009-09-18T02:42:08Z</dcterms:created>
  <dcterms:modified xsi:type="dcterms:W3CDTF">2010-02-24T05:03:01Z</dcterms:modified>
  <cp:category>Software Development</cp:category>
</cp:coreProperties>
</file>