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6320E5-E90D-4C0C-93E9-36D461F907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Prozedurale Generation von Planeten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4D39221-8B5F-4F56-8801-3E5EC3BA35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Robin Gottschalk</a:t>
            </a:r>
          </a:p>
        </p:txBody>
      </p:sp>
    </p:spTree>
    <p:extLst>
      <p:ext uri="{BB962C8B-B14F-4D97-AF65-F5344CB8AC3E}">
        <p14:creationId xmlns:p14="http://schemas.microsoft.com/office/powerpoint/2010/main" val="1384748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283470-8983-45EA-800D-5877B3C89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C19551-2D19-4B70-AD12-A0FD7D5E4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bedeutet prozedurale Generation?</a:t>
            </a:r>
          </a:p>
          <a:p>
            <a:r>
              <a:rPr lang="de-DE" dirty="0" err="1"/>
              <a:t>Perlin</a:t>
            </a:r>
            <a:r>
              <a:rPr lang="de-DE" dirty="0"/>
              <a:t> Noise</a:t>
            </a:r>
          </a:p>
          <a:p>
            <a:pPr lvl="1"/>
            <a:r>
              <a:rPr lang="de-DE" dirty="0"/>
              <a:t>Grundprinzip (1D/2D)</a:t>
            </a:r>
          </a:p>
          <a:p>
            <a:pPr lvl="1"/>
            <a:r>
              <a:rPr lang="de-DE" dirty="0"/>
              <a:t>Mehrere Dimensionen (3D/4D/…)</a:t>
            </a:r>
          </a:p>
          <a:p>
            <a:pPr lvl="1"/>
            <a:r>
              <a:rPr lang="de-DE" dirty="0"/>
              <a:t>Anwendungsmöglichkeiten</a:t>
            </a:r>
          </a:p>
          <a:p>
            <a:pPr lvl="1"/>
            <a:r>
              <a:rPr lang="de-DE" dirty="0"/>
              <a:t>Modifikation</a:t>
            </a:r>
          </a:p>
          <a:p>
            <a:r>
              <a:rPr lang="de-DE" dirty="0"/>
              <a:t>OpenGL</a:t>
            </a:r>
          </a:p>
          <a:p>
            <a:pPr lvl="1"/>
            <a:r>
              <a:rPr lang="de-DE" dirty="0"/>
              <a:t>Pipeline</a:t>
            </a:r>
          </a:p>
          <a:p>
            <a:pPr lvl="1"/>
            <a:r>
              <a:rPr lang="de-DE" dirty="0"/>
              <a:t>Meine Implementierung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83808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imme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TM03457452[[fn=Himmel]]</Template>
  <TotalTime>0</TotalTime>
  <Words>34</Words>
  <Application>Microsoft Office PowerPoint</Application>
  <PresentationFormat>Breitbild</PresentationFormat>
  <Paragraphs>12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Himmel</vt:lpstr>
      <vt:lpstr>Prozedurale Generation von Planeten</vt:lpstr>
      <vt:lpstr>Inhaltsverzeichnis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Prozedurale Generation von Planeten</dc:title>
  <dc:creator>Robin Gottschalk</dc:creator>
  <cp:lastModifiedBy>Robin Gottschalk</cp:lastModifiedBy>
  <cp:revision>2</cp:revision>
  <dcterms:created xsi:type="dcterms:W3CDTF">2018-01-06T19:18:18Z</dcterms:created>
  <dcterms:modified xsi:type="dcterms:W3CDTF">2018-01-06T19:45:58Z</dcterms:modified>
</cp:coreProperties>
</file>