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3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4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3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4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3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0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6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1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7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4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A84668-85FD-4974-BDFA-ACC5EA1DE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Prozedurale Generation von Planeten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22CA17E-1FC5-426B-9940-4C2A57FEB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Robin Gottschalk</a:t>
            </a:r>
          </a:p>
        </p:txBody>
      </p:sp>
    </p:spTree>
    <p:extLst>
      <p:ext uri="{BB962C8B-B14F-4D97-AF65-F5344CB8AC3E}">
        <p14:creationId xmlns:p14="http://schemas.microsoft.com/office/powerpoint/2010/main" val="17301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83470-8983-45EA-800D-5877B3C8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9551-2D19-4B70-AD12-A0FD7D5E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Was bedeutet prozedurale Generation?</a:t>
            </a:r>
          </a:p>
          <a:p>
            <a:r>
              <a:rPr lang="de-DE" dirty="0"/>
              <a:t>Perlin Noise</a:t>
            </a:r>
          </a:p>
          <a:p>
            <a:pPr lvl="1"/>
            <a:r>
              <a:rPr lang="de-DE" dirty="0"/>
              <a:t>Grundprinzip (1D/2D)</a:t>
            </a:r>
          </a:p>
          <a:p>
            <a:pPr lvl="1"/>
            <a:r>
              <a:rPr lang="de-DE" dirty="0"/>
              <a:t>Höhere Dimensionen (3D/4D/…)</a:t>
            </a:r>
          </a:p>
          <a:p>
            <a:pPr lvl="1"/>
            <a:r>
              <a:rPr lang="de-DE" dirty="0"/>
              <a:t>Anwendungsmöglichkeiten</a:t>
            </a:r>
          </a:p>
          <a:p>
            <a:r>
              <a:rPr lang="de-DE" dirty="0"/>
              <a:t>Implementierung</a:t>
            </a:r>
          </a:p>
          <a:p>
            <a:pPr lvl="1"/>
            <a:r>
              <a:rPr lang="de-DE" dirty="0"/>
              <a:t>OpenGL Pipeline</a:t>
            </a:r>
          </a:p>
          <a:p>
            <a:pPr lvl="1"/>
            <a:r>
              <a:rPr lang="de-DE" dirty="0"/>
              <a:t>Level of Detail</a:t>
            </a:r>
          </a:p>
          <a:p>
            <a:pPr lvl="1"/>
            <a:r>
              <a:rPr lang="de-DE" dirty="0"/>
              <a:t>Noise Modifikation</a:t>
            </a:r>
          </a:p>
          <a:p>
            <a:r>
              <a:rPr lang="de-DE" dirty="0" err="1"/>
              <a:t>Raytracing</a:t>
            </a:r>
            <a:endParaRPr lang="de-DE" dirty="0"/>
          </a:p>
          <a:p>
            <a:pPr lvl="1"/>
            <a:r>
              <a:rPr lang="de-DE" dirty="0"/>
              <a:t>Unterschiede OpenGL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838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B4759-1AE4-432C-90CB-05F064A5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bedeutet prozedurale Generation?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9A56A-D899-482D-B91F-B177D37D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66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46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Himmel</vt:lpstr>
      <vt:lpstr>Prozedurale Generation von Planeten</vt:lpstr>
      <vt:lpstr>Inhaltsverzeichnis</vt:lpstr>
      <vt:lpstr>Was bedeutet prozedurale Generation?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Prozedurale Generation von Planeten</dc:title>
  <dc:creator>Robin Gottschalk</dc:creator>
  <cp:lastModifiedBy>Robin Gottschalk</cp:lastModifiedBy>
  <cp:revision>10</cp:revision>
  <dcterms:created xsi:type="dcterms:W3CDTF">2018-01-06T19:18:18Z</dcterms:created>
  <dcterms:modified xsi:type="dcterms:W3CDTF">2018-01-07T20:28:00Z</dcterms:modified>
</cp:coreProperties>
</file>