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14"/>
  </p:notesMasterIdLst>
  <p:sldIdLst>
    <p:sldId id="256" r:id="rId2"/>
    <p:sldId id="260" r:id="rId3"/>
    <p:sldId id="262" r:id="rId4"/>
    <p:sldId id="257" r:id="rId5"/>
    <p:sldId id="261" r:id="rId6"/>
    <p:sldId id="258"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notesViewPr>
    <p:cSldViewPr snapToGrid="0">
      <p:cViewPr varScale="1">
        <p:scale>
          <a:sx n="68" d="100"/>
          <a:sy n="68" d="100"/>
        </p:scale>
        <p:origin x="224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F08FE9-2216-43FC-A0D0-BAC243C1E52D}" type="datetimeFigureOut">
              <a:rPr lang="en-IN" smtClean="0"/>
              <a:t>09-10-2020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88A733-EDE9-4CE2-9AD5-D65038B56658}" type="slidenum">
              <a:rPr lang="en-IN" smtClean="0"/>
              <a:t>‹#›</a:t>
            </a:fld>
            <a:endParaRPr lang="en-IN"/>
          </a:p>
        </p:txBody>
      </p:sp>
      <p:sp>
        <p:nvSpPr>
          <p:cNvPr id="8" name="Rectangle 7"/>
          <p:cNvSpPr/>
          <p:nvPr/>
        </p:nvSpPr>
        <p:spPr>
          <a:xfrm>
            <a:off x="0" y="8685213"/>
            <a:ext cx="2032000" cy="45878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endParaRPr>
          </a:p>
        </p:txBody>
      </p:sp>
    </p:spTree>
    <p:extLst>
      <p:ext uri="{BB962C8B-B14F-4D97-AF65-F5344CB8AC3E}">
        <p14:creationId xmlns:p14="http://schemas.microsoft.com/office/powerpoint/2010/main" val="1467959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888A733-EDE9-4CE2-9AD5-D65038B56658}" type="slidenum">
              <a:rPr lang="en-IN" smtClean="0"/>
              <a:t>1</a:t>
            </a:fld>
            <a:endParaRPr lang="en-IN"/>
          </a:p>
        </p:txBody>
      </p:sp>
    </p:spTree>
    <p:extLst>
      <p:ext uri="{BB962C8B-B14F-4D97-AF65-F5344CB8AC3E}">
        <p14:creationId xmlns:p14="http://schemas.microsoft.com/office/powerpoint/2010/main" val="697383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888A733-EDE9-4CE2-9AD5-D65038B56658}" type="slidenum">
              <a:rPr lang="en-IN" smtClean="0"/>
              <a:t>4</a:t>
            </a:fld>
            <a:endParaRPr lang="en-IN"/>
          </a:p>
        </p:txBody>
      </p:sp>
    </p:spTree>
    <p:extLst>
      <p:ext uri="{BB962C8B-B14F-4D97-AF65-F5344CB8AC3E}">
        <p14:creationId xmlns:p14="http://schemas.microsoft.com/office/powerpoint/2010/main" val="30590520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5.jpeg"/><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870274" y="6295770"/>
            <a:ext cx="3273552" cy="365125"/>
          </a:xfrm>
        </p:spPr>
        <p:txBody>
          <a:bodyPr/>
          <a:lstStyle/>
          <a:p>
            <a:r>
              <a:rPr lang="en-IN" smtClean="0"/>
              <a:t>08-10-2020</a:t>
            </a:r>
            <a:endParaRPr lang="en-US" dirty="0"/>
          </a:p>
        </p:txBody>
      </p:sp>
      <p:sp>
        <p:nvSpPr>
          <p:cNvPr id="5" name="Footer Placeholder 4"/>
          <p:cNvSpPr>
            <a:spLocks noGrp="1"/>
          </p:cNvSpPr>
          <p:nvPr>
            <p:ph type="ftr" sz="quarter" idx="11"/>
          </p:nvPr>
        </p:nvSpPr>
        <p:spPr>
          <a:xfrm>
            <a:off x="206459" y="6272784"/>
            <a:ext cx="6327648" cy="365125"/>
          </a:xfrm>
        </p:spPr>
        <p:txBody>
          <a:bodyPr/>
          <a:lstStyle>
            <a:lvl1pPr>
              <a:defRPr sz="1600" b="0" cap="none" spc="0">
                <a:ln w="0"/>
                <a:solidFill>
                  <a:schemeClr val="tx1"/>
                </a:solidFill>
                <a:effectLst>
                  <a:outerShdw blurRad="38100" dist="19050" dir="2700000" algn="tl" rotWithShape="0">
                    <a:schemeClr val="dk1">
                      <a:alpha val="40000"/>
                    </a:schemeClr>
                  </a:outerShdw>
                </a:effectLst>
              </a:defRPr>
            </a:lvl1pPr>
          </a:lstStyle>
          <a:p>
            <a:r>
              <a:rPr lang="en-US" smtClean="0"/>
              <a:t>By: Param Choksi</a:t>
            </a:r>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smtClean="0"/>
              <a:pPr/>
              <a:t>‹#›</a:t>
            </a:fld>
            <a:endParaRPr lang="en-US" dirty="0"/>
          </a:p>
        </p:txBody>
      </p:sp>
      <p:sp>
        <p:nvSpPr>
          <p:cNvPr id="13" name="Rectangle 12"/>
          <p:cNvSpPr/>
          <p:nvPr userDrawn="1"/>
        </p:nvSpPr>
        <p:spPr>
          <a:xfrm>
            <a:off x="206459" y="6277183"/>
            <a:ext cx="2795489" cy="360726"/>
          </a:xfrm>
          <a:prstGeom prst="rect">
            <a:avLst/>
          </a:prstGeom>
          <a:blipFill>
            <a:blip r:embed="rId6">
              <a:alphaModFix amt="56000"/>
            </a:blip>
            <a:stretch>
              <a:fillRect/>
            </a:stretch>
          </a:blipFill>
        </p:spPr>
        <p:style>
          <a:lnRef idx="2">
            <a:schemeClr val="accent5">
              <a:shade val="50000"/>
            </a:schemeClr>
          </a:lnRef>
          <a:fillRef idx="1">
            <a:schemeClr val="accent5"/>
          </a:fillRef>
          <a:effectRef idx="0">
            <a:schemeClr val="accent5"/>
          </a:effectRef>
          <a:fontRef idx="minor">
            <a:schemeClr val="lt1"/>
          </a:fontRef>
        </p:style>
        <p:txBody>
          <a:bodyPr rtlCol="0" anchor="ctr">
            <a:noAutofit/>
          </a:bodyPr>
          <a:lstStyle/>
          <a:p>
            <a:pPr algn="ctr"/>
            <a:endParaRPr lang="en-IN"/>
          </a:p>
        </p:txBody>
      </p:sp>
    </p:spTree>
    <p:extLst>
      <p:ext uri="{BB962C8B-B14F-4D97-AF65-F5344CB8AC3E}">
        <p14:creationId xmlns:p14="http://schemas.microsoft.com/office/powerpoint/2010/main" val="326209528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IN" smtClean="0"/>
              <a:t>08-10-2020</a:t>
            </a:r>
            <a:endParaRPr lang="en-US" dirty="0"/>
          </a:p>
        </p:txBody>
      </p:sp>
      <p:sp>
        <p:nvSpPr>
          <p:cNvPr id="5" name="Footer Placeholder 4"/>
          <p:cNvSpPr>
            <a:spLocks noGrp="1"/>
          </p:cNvSpPr>
          <p:nvPr>
            <p:ph type="ftr" sz="quarter" idx="11"/>
          </p:nvPr>
        </p:nvSpPr>
        <p:spPr/>
        <p:txBody>
          <a:bodyPr/>
          <a:lstStyle/>
          <a:p>
            <a:r>
              <a:rPr lang="en-US" smtClean="0"/>
              <a:t>By: Param Choksi</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57508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IN" smtClean="0"/>
              <a:t>08-10-2020</a:t>
            </a:r>
            <a:endParaRPr lang="en-US" dirty="0"/>
          </a:p>
        </p:txBody>
      </p:sp>
      <p:sp>
        <p:nvSpPr>
          <p:cNvPr id="5" name="Footer Placeholder 4"/>
          <p:cNvSpPr>
            <a:spLocks noGrp="1"/>
          </p:cNvSpPr>
          <p:nvPr>
            <p:ph type="ftr" sz="quarter" idx="11"/>
          </p:nvPr>
        </p:nvSpPr>
        <p:spPr/>
        <p:txBody>
          <a:bodyPr/>
          <a:lstStyle/>
          <a:p>
            <a:r>
              <a:rPr lang="en-US" smtClean="0"/>
              <a:t>By: Param Choksi</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5211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IN" smtClean="0"/>
              <a:t>08-10-2020</a:t>
            </a:r>
            <a:endParaRPr lang="en-US" dirty="0"/>
          </a:p>
        </p:txBody>
      </p:sp>
      <p:sp>
        <p:nvSpPr>
          <p:cNvPr id="5" name="Footer Placeholder 4"/>
          <p:cNvSpPr>
            <a:spLocks noGrp="1"/>
          </p:cNvSpPr>
          <p:nvPr>
            <p:ph type="ftr" sz="quarter" idx="11"/>
          </p:nvPr>
        </p:nvSpPr>
        <p:spPr/>
        <p:txBody>
          <a:bodyPr/>
          <a:lstStyle/>
          <a:p>
            <a:r>
              <a:rPr lang="en-US" smtClean="0"/>
              <a:t>By: Param Choksi</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424857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r>
              <a:rPr lang="en-IN" smtClean="0"/>
              <a:t>08-10-2020</a:t>
            </a:r>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en-US" smtClean="0"/>
              <a:t>By: Param Choksi</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104471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IN" smtClean="0"/>
              <a:t>08-10-2020</a:t>
            </a:r>
            <a:endParaRPr lang="en-US" dirty="0"/>
          </a:p>
        </p:txBody>
      </p:sp>
      <p:sp>
        <p:nvSpPr>
          <p:cNvPr id="6" name="Footer Placeholder 5"/>
          <p:cNvSpPr>
            <a:spLocks noGrp="1"/>
          </p:cNvSpPr>
          <p:nvPr>
            <p:ph type="ftr" sz="quarter" idx="11"/>
          </p:nvPr>
        </p:nvSpPr>
        <p:spPr/>
        <p:txBody>
          <a:bodyPr/>
          <a:lstStyle/>
          <a:p>
            <a:r>
              <a:rPr lang="en-US" smtClean="0"/>
              <a:t>By: Param Choksi</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8046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IN" smtClean="0"/>
              <a:t>08-10-2020</a:t>
            </a:r>
            <a:endParaRPr lang="en-US" dirty="0"/>
          </a:p>
        </p:txBody>
      </p:sp>
      <p:sp>
        <p:nvSpPr>
          <p:cNvPr id="8" name="Footer Placeholder 7"/>
          <p:cNvSpPr>
            <a:spLocks noGrp="1"/>
          </p:cNvSpPr>
          <p:nvPr>
            <p:ph type="ftr" sz="quarter" idx="11"/>
          </p:nvPr>
        </p:nvSpPr>
        <p:spPr/>
        <p:txBody>
          <a:bodyPr/>
          <a:lstStyle/>
          <a:p>
            <a:r>
              <a:rPr lang="en-US" smtClean="0"/>
              <a:t>By: Param Choksi</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77365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IN" smtClean="0"/>
              <a:t>08-10-2020</a:t>
            </a:r>
            <a:endParaRPr lang="en-US" dirty="0"/>
          </a:p>
        </p:txBody>
      </p:sp>
      <p:sp>
        <p:nvSpPr>
          <p:cNvPr id="4" name="Footer Placeholder 3"/>
          <p:cNvSpPr>
            <a:spLocks noGrp="1"/>
          </p:cNvSpPr>
          <p:nvPr>
            <p:ph type="ftr" sz="quarter" idx="11"/>
          </p:nvPr>
        </p:nvSpPr>
        <p:spPr/>
        <p:txBody>
          <a:bodyPr/>
          <a:lstStyle/>
          <a:p>
            <a:r>
              <a:rPr lang="en-US" smtClean="0"/>
              <a:t>By: Param Choksi</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1697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smtClean="0"/>
              <a:t>08-10-2020</a:t>
            </a:r>
            <a:endParaRPr lang="en-US" dirty="0"/>
          </a:p>
        </p:txBody>
      </p:sp>
      <p:sp>
        <p:nvSpPr>
          <p:cNvPr id="3" name="Footer Placeholder 2"/>
          <p:cNvSpPr>
            <a:spLocks noGrp="1"/>
          </p:cNvSpPr>
          <p:nvPr>
            <p:ph type="ftr" sz="quarter" idx="11"/>
          </p:nvPr>
        </p:nvSpPr>
        <p:spPr/>
        <p:txBody>
          <a:bodyPr/>
          <a:lstStyle/>
          <a:p>
            <a:r>
              <a:rPr lang="en-US" smtClean="0"/>
              <a:t>By: Param Choksi</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98134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IN" smtClean="0"/>
              <a:t>08-10-2020</a:t>
            </a:r>
            <a:endParaRPr lang="en-US" dirty="0"/>
          </a:p>
        </p:txBody>
      </p:sp>
      <p:sp>
        <p:nvSpPr>
          <p:cNvPr id="6" name="Footer Placeholder 5"/>
          <p:cNvSpPr>
            <a:spLocks noGrp="1"/>
          </p:cNvSpPr>
          <p:nvPr>
            <p:ph type="ftr" sz="quarter" idx="11"/>
          </p:nvPr>
        </p:nvSpPr>
        <p:spPr/>
        <p:txBody>
          <a:bodyPr/>
          <a:lstStyle/>
          <a:p>
            <a:r>
              <a:rPr lang="en-US" smtClean="0"/>
              <a:t>By: Param Choksi</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6993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IN" smtClean="0"/>
              <a:t>08-10-2020</a:t>
            </a:r>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76388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r>
              <a:rPr lang="en-IN" smtClean="0"/>
              <a:t>08-10-2020</a:t>
            </a:r>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smtClean="0"/>
              <a:t>By: Param Choksi</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9205024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3027" y="1353312"/>
            <a:ext cx="9966960" cy="3035808"/>
          </a:xfrm>
        </p:spPr>
        <p:txBody>
          <a:bodyPr/>
          <a:lstStyle/>
          <a:p>
            <a:r>
              <a:rPr lang="en-IN" dirty="0" smtClean="0"/>
              <a:t>Machine Learning</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a:t>
            </a:fld>
            <a:endParaRPr lang="en-US" dirty="0"/>
          </a:p>
        </p:txBody>
      </p:sp>
      <p:sp>
        <p:nvSpPr>
          <p:cNvPr id="6" name="Date Placeholder 5"/>
          <p:cNvSpPr>
            <a:spLocks noGrp="1"/>
          </p:cNvSpPr>
          <p:nvPr>
            <p:ph type="dt" sz="half" idx="10"/>
          </p:nvPr>
        </p:nvSpPr>
        <p:spPr/>
        <p:txBody>
          <a:bodyPr/>
          <a:lstStyle/>
          <a:p>
            <a:r>
              <a:rPr lang="en-IN" smtClean="0"/>
              <a:t>08-10-2020</a:t>
            </a:r>
            <a:endParaRPr lang="en-US" dirty="0"/>
          </a:p>
        </p:txBody>
      </p:sp>
      <p:sp>
        <p:nvSpPr>
          <p:cNvPr id="7" name="Footer Placeholder 6"/>
          <p:cNvSpPr>
            <a:spLocks noGrp="1"/>
          </p:cNvSpPr>
          <p:nvPr>
            <p:ph type="ftr" sz="quarter" idx="11"/>
          </p:nvPr>
        </p:nvSpPr>
        <p:spPr>
          <a:xfrm>
            <a:off x="209550" y="6275845"/>
            <a:ext cx="1628776" cy="385050"/>
          </a:xfrm>
        </p:spPr>
        <p:txBody>
          <a:bodyPr/>
          <a:lstStyle/>
          <a:p>
            <a:r>
              <a:rPr lang="en-US" sz="1400" b="1" dirty="0" smtClean="0"/>
              <a:t>By: Param Choksi</a:t>
            </a:r>
            <a:endParaRPr lang="en-US" sz="1400" b="1" dirty="0"/>
          </a:p>
        </p:txBody>
      </p:sp>
    </p:spTree>
    <p:extLst>
      <p:ext uri="{BB962C8B-B14F-4D97-AF65-F5344CB8AC3E}">
        <p14:creationId xmlns:p14="http://schemas.microsoft.com/office/powerpoint/2010/main" val="41195699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19200"/>
          </a:xfrm>
        </p:spPr>
        <p:txBody>
          <a:bodyPr>
            <a:normAutofit/>
          </a:bodyPr>
          <a:lstStyle/>
          <a:p>
            <a:pPr marL="742950" indent="-742950">
              <a:buFont typeface="+mj-lt"/>
              <a:buAutoNum type="arabicPeriod" startAt="2"/>
            </a:pPr>
            <a:r>
              <a:rPr lang="en-IN" sz="4000" dirty="0" smtClean="0"/>
              <a:t>Unsupervised Learning</a:t>
            </a:r>
            <a:endParaRPr lang="en-IN" sz="4000" dirty="0"/>
          </a:p>
        </p:txBody>
      </p:sp>
      <p:sp>
        <p:nvSpPr>
          <p:cNvPr id="3" name="Content Placeholder 2"/>
          <p:cNvSpPr>
            <a:spLocks noGrp="1"/>
          </p:cNvSpPr>
          <p:nvPr>
            <p:ph idx="1"/>
          </p:nvPr>
        </p:nvSpPr>
        <p:spPr>
          <a:xfrm>
            <a:off x="451781" y="1346200"/>
            <a:ext cx="11045952" cy="846667"/>
          </a:xfrm>
        </p:spPr>
        <p:txBody>
          <a:bodyPr/>
          <a:lstStyle/>
          <a:p>
            <a:r>
              <a:rPr lang="en-US" dirty="0"/>
              <a:t>Unsupervised learning is a type of machine learning </a:t>
            </a:r>
            <a:r>
              <a:rPr lang="en-US" dirty="0" smtClean="0"/>
              <a:t>that Differentiate input data according their similar look, size, color etc</a:t>
            </a:r>
            <a:r>
              <a:rPr lang="en-US" dirty="0" smtClean="0"/>
              <a:t>.</a:t>
            </a:r>
            <a:endParaRPr lang="en-IN" dirty="0"/>
          </a:p>
        </p:txBody>
      </p:sp>
      <p:sp>
        <p:nvSpPr>
          <p:cNvPr id="5" name="Slide Number Placeholder 4"/>
          <p:cNvSpPr>
            <a:spLocks noGrp="1"/>
          </p:cNvSpPr>
          <p:nvPr>
            <p:ph type="sldNum" sz="quarter" idx="12"/>
          </p:nvPr>
        </p:nvSpPr>
        <p:spPr/>
        <p:txBody>
          <a:bodyPr/>
          <a:lstStyle/>
          <a:p>
            <a:fld id="{4FAB73BC-B049-4115-A692-8D63A059BFB8}" type="slidenum">
              <a:rPr lang="en-US" smtClean="0"/>
              <a:t>10</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2078" y="2573867"/>
            <a:ext cx="7077749" cy="3589867"/>
          </a:xfrm>
          <a:prstGeom prst="rect">
            <a:avLst/>
          </a:prstGeom>
        </p:spPr>
      </p:pic>
      <p:sp>
        <p:nvSpPr>
          <p:cNvPr id="8" name="Date Placeholder 7"/>
          <p:cNvSpPr>
            <a:spLocks noGrp="1"/>
          </p:cNvSpPr>
          <p:nvPr>
            <p:ph type="dt" sz="half" idx="10"/>
          </p:nvPr>
        </p:nvSpPr>
        <p:spPr/>
        <p:txBody>
          <a:bodyPr/>
          <a:lstStyle/>
          <a:p>
            <a:r>
              <a:rPr lang="en-IN" smtClean="0"/>
              <a:t>08-10-2020</a:t>
            </a:r>
            <a:endParaRPr lang="en-US" dirty="0"/>
          </a:p>
        </p:txBody>
      </p:sp>
    </p:spTree>
    <p:extLst>
      <p:ext uri="{BB962C8B-B14F-4D97-AF65-F5344CB8AC3E}">
        <p14:creationId xmlns:p14="http://schemas.microsoft.com/office/powerpoint/2010/main" val="2110243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27667"/>
          </a:xfrm>
        </p:spPr>
        <p:txBody>
          <a:bodyPr>
            <a:normAutofit/>
          </a:bodyPr>
          <a:lstStyle/>
          <a:p>
            <a:pPr marL="571500" indent="-571500">
              <a:buFont typeface="Wingdings" panose="05000000000000000000" pitchFamily="2" charset="2"/>
              <a:buChar char="§"/>
            </a:pPr>
            <a:r>
              <a:rPr lang="en-IN" sz="4000" dirty="0" smtClean="0"/>
              <a:t>Semi-supervised Learning</a:t>
            </a:r>
            <a:endParaRPr lang="en-IN" sz="40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310" y="2515702"/>
            <a:ext cx="11195424" cy="2974430"/>
          </a:xfrm>
        </p:spPr>
      </p:pic>
      <p:sp>
        <p:nvSpPr>
          <p:cNvPr id="5" name="Slide Number Placeholder 4"/>
          <p:cNvSpPr>
            <a:spLocks noGrp="1"/>
          </p:cNvSpPr>
          <p:nvPr>
            <p:ph type="sldNum" sz="quarter" idx="12"/>
          </p:nvPr>
        </p:nvSpPr>
        <p:spPr/>
        <p:txBody>
          <a:bodyPr/>
          <a:lstStyle/>
          <a:p>
            <a:fld id="{4FAB73BC-B049-4115-A692-8D63A059BFB8}" type="slidenum">
              <a:rPr lang="en-US" smtClean="0"/>
              <a:t>11</a:t>
            </a:fld>
            <a:endParaRPr lang="en-US" dirty="0"/>
          </a:p>
        </p:txBody>
      </p:sp>
      <p:sp>
        <p:nvSpPr>
          <p:cNvPr id="7" name="TextBox 6"/>
          <p:cNvSpPr txBox="1"/>
          <p:nvPr/>
        </p:nvSpPr>
        <p:spPr>
          <a:xfrm>
            <a:off x="754091" y="1403920"/>
            <a:ext cx="10483885" cy="369332"/>
          </a:xfrm>
          <a:prstGeom prst="rect">
            <a:avLst/>
          </a:prstGeom>
          <a:noFill/>
        </p:spPr>
        <p:txBody>
          <a:bodyPr wrap="square" rtlCol="0">
            <a:spAutoFit/>
          </a:bodyPr>
          <a:lstStyle/>
          <a:p>
            <a:pPr marL="285750" indent="-285750">
              <a:buFont typeface="Arial" panose="020B0604020202020204" pitchFamily="34" charset="0"/>
              <a:buChar char="•"/>
            </a:pPr>
            <a:r>
              <a:rPr lang="en-IN" dirty="0" smtClean="0"/>
              <a:t>Semi-supervised Learning is a combination of the supervised learning and unsupervised learning.</a:t>
            </a:r>
            <a:endParaRPr lang="en-IN" dirty="0"/>
          </a:p>
        </p:txBody>
      </p:sp>
      <p:sp>
        <p:nvSpPr>
          <p:cNvPr id="8" name="Date Placeholder 7"/>
          <p:cNvSpPr>
            <a:spLocks noGrp="1"/>
          </p:cNvSpPr>
          <p:nvPr>
            <p:ph type="dt" sz="half" idx="10"/>
          </p:nvPr>
        </p:nvSpPr>
        <p:spPr/>
        <p:txBody>
          <a:bodyPr/>
          <a:lstStyle/>
          <a:p>
            <a:r>
              <a:rPr lang="en-IN" smtClean="0"/>
              <a:t>08-10-2020</a:t>
            </a:r>
            <a:endParaRPr lang="en-US" dirty="0"/>
          </a:p>
        </p:txBody>
      </p:sp>
    </p:spTree>
    <p:extLst>
      <p:ext uri="{BB962C8B-B14F-4D97-AF65-F5344CB8AC3E}">
        <p14:creationId xmlns:p14="http://schemas.microsoft.com/office/powerpoint/2010/main" val="2419927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09133"/>
          </a:xfrm>
        </p:spPr>
        <p:txBody>
          <a:bodyPr>
            <a:normAutofit/>
          </a:bodyPr>
          <a:lstStyle/>
          <a:p>
            <a:pPr marL="742950" indent="-742950">
              <a:buFont typeface="+mj-lt"/>
              <a:buAutoNum type="arabicPeriod" startAt="3"/>
            </a:pPr>
            <a:r>
              <a:rPr lang="en-IN" sz="4000" dirty="0" smtClean="0"/>
              <a:t>Reinforcement Learning</a:t>
            </a:r>
            <a:endParaRPr lang="en-IN" sz="4000" dirty="0"/>
          </a:p>
        </p:txBody>
      </p:sp>
      <p:sp>
        <p:nvSpPr>
          <p:cNvPr id="3" name="Content Placeholder 2"/>
          <p:cNvSpPr>
            <a:spLocks noGrp="1"/>
          </p:cNvSpPr>
          <p:nvPr>
            <p:ph idx="1"/>
          </p:nvPr>
        </p:nvSpPr>
        <p:spPr>
          <a:xfrm>
            <a:off x="657689" y="1061170"/>
            <a:ext cx="11136377" cy="1248325"/>
          </a:xfrm>
        </p:spPr>
        <p:txBody>
          <a:bodyPr/>
          <a:lstStyle/>
          <a:p>
            <a:r>
              <a:rPr lang="en-IN" dirty="0" smtClean="0"/>
              <a:t>Reinforcement learning is a very different beast.</a:t>
            </a:r>
          </a:p>
          <a:p>
            <a:r>
              <a:rPr lang="en-IN" dirty="0" smtClean="0"/>
              <a:t>It can observe the environment, select and perform action, and get rewards in return. It must then learn by itself what is the best strategy  to get the most reward over time.</a:t>
            </a:r>
            <a:endParaRPr lang="en-IN" dirty="0"/>
          </a:p>
        </p:txBody>
      </p:sp>
      <p:sp>
        <p:nvSpPr>
          <p:cNvPr id="5" name="Slide Number Placeholder 4"/>
          <p:cNvSpPr>
            <a:spLocks noGrp="1"/>
          </p:cNvSpPr>
          <p:nvPr>
            <p:ph type="sldNum" sz="quarter" idx="12"/>
          </p:nvPr>
        </p:nvSpPr>
        <p:spPr/>
        <p:txBody>
          <a:bodyPr/>
          <a:lstStyle/>
          <a:p>
            <a:fld id="{4FAB73BC-B049-4115-A692-8D63A059BFB8}" type="slidenum">
              <a:rPr lang="en-US" smtClean="0"/>
              <a:t>12</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133" y="2402629"/>
            <a:ext cx="7628467" cy="4114800"/>
          </a:xfrm>
          <a:prstGeom prst="rect">
            <a:avLst/>
          </a:prstGeom>
        </p:spPr>
      </p:pic>
      <p:sp>
        <p:nvSpPr>
          <p:cNvPr id="8" name="Date Placeholder 7"/>
          <p:cNvSpPr>
            <a:spLocks noGrp="1"/>
          </p:cNvSpPr>
          <p:nvPr>
            <p:ph type="dt" sz="half" idx="10"/>
          </p:nvPr>
        </p:nvSpPr>
        <p:spPr/>
        <p:txBody>
          <a:bodyPr/>
          <a:lstStyle/>
          <a:p>
            <a:r>
              <a:rPr lang="en-IN" smtClean="0"/>
              <a:t>08-10-2020</a:t>
            </a:r>
            <a:endParaRPr lang="en-US" dirty="0"/>
          </a:p>
        </p:txBody>
      </p:sp>
    </p:spTree>
    <p:extLst>
      <p:ext uri="{BB962C8B-B14F-4D97-AF65-F5344CB8AC3E}">
        <p14:creationId xmlns:p14="http://schemas.microsoft.com/office/powerpoint/2010/main" val="30029324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02267"/>
          </a:xfrm>
        </p:spPr>
        <p:txBody>
          <a:bodyPr>
            <a:normAutofit/>
          </a:bodyPr>
          <a:lstStyle/>
          <a:p>
            <a:pPr algn="ctr"/>
            <a:r>
              <a:rPr lang="en-IN" sz="4400" dirty="0" smtClean="0"/>
              <a:t>Traditional Programming</a:t>
            </a:r>
            <a:endParaRPr lang="en-IN" sz="4400" dirty="0"/>
          </a:p>
        </p:txBody>
      </p:sp>
      <p:sp>
        <p:nvSpPr>
          <p:cNvPr id="5" name="Slide Number Placeholder 4"/>
          <p:cNvSpPr>
            <a:spLocks noGrp="1"/>
          </p:cNvSpPr>
          <p:nvPr>
            <p:ph type="sldNum" sz="quarter" idx="12"/>
          </p:nvPr>
        </p:nvSpPr>
        <p:spPr/>
        <p:txBody>
          <a:bodyPr/>
          <a:lstStyle/>
          <a:p>
            <a:fld id="{4FAB73BC-B049-4115-A692-8D63A059BFB8}" type="slidenum">
              <a:rPr lang="en-US" smtClean="0"/>
              <a:t>2</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848" y="3634758"/>
            <a:ext cx="11215046" cy="1692620"/>
          </a:xfrm>
          <a:prstGeom prst="rect">
            <a:avLst/>
          </a:prstGeom>
        </p:spPr>
      </p:pic>
      <p:sp>
        <p:nvSpPr>
          <p:cNvPr id="3" name="TextBox 2"/>
          <p:cNvSpPr txBox="1"/>
          <p:nvPr/>
        </p:nvSpPr>
        <p:spPr>
          <a:xfrm>
            <a:off x="561848" y="1766022"/>
            <a:ext cx="10930467" cy="923330"/>
          </a:xfrm>
          <a:prstGeom prst="rect">
            <a:avLst/>
          </a:prstGeom>
          <a:noFill/>
        </p:spPr>
        <p:txBody>
          <a:bodyPr wrap="square" rtlCol="0">
            <a:spAutoFit/>
          </a:bodyPr>
          <a:lstStyle/>
          <a:p>
            <a:pPr marL="285750" indent="-285750">
              <a:buFont typeface="Arial" panose="020B0604020202020204" pitchFamily="34" charset="0"/>
              <a:buChar char="•"/>
            </a:pPr>
            <a:r>
              <a:rPr lang="en-US" dirty="0"/>
              <a:t>Traditional programming is a manual process—meaning a person (programmer) creates the program</a:t>
            </a:r>
            <a:r>
              <a:rPr lang="en-US" dirty="0" smtClean="0"/>
              <a:t>.</a:t>
            </a:r>
          </a:p>
          <a:p>
            <a:pPr marL="285750" indent="-285750">
              <a:buFont typeface="Arial" panose="020B0604020202020204" pitchFamily="34" charset="0"/>
              <a:buChar char="•"/>
            </a:pPr>
            <a:r>
              <a:rPr lang="en-US" dirty="0"/>
              <a:t>For example, we can write traditional computer program for activity recognition (walking, running, or biking) from person's speed (data</a:t>
            </a:r>
            <a:r>
              <a:rPr lang="en-US" dirty="0" smtClean="0"/>
              <a:t>).</a:t>
            </a:r>
            <a:endParaRPr lang="en-IN" dirty="0"/>
          </a:p>
        </p:txBody>
      </p:sp>
      <p:sp>
        <p:nvSpPr>
          <p:cNvPr id="8" name="Date Placeholder 7"/>
          <p:cNvSpPr>
            <a:spLocks noGrp="1"/>
          </p:cNvSpPr>
          <p:nvPr>
            <p:ph type="dt" sz="half" idx="10"/>
          </p:nvPr>
        </p:nvSpPr>
        <p:spPr/>
        <p:txBody>
          <a:bodyPr/>
          <a:lstStyle/>
          <a:p>
            <a:r>
              <a:rPr lang="en-IN" smtClean="0"/>
              <a:t>08-10-2020</a:t>
            </a:r>
            <a:endParaRPr lang="en-US" dirty="0"/>
          </a:p>
        </p:txBody>
      </p:sp>
    </p:spTree>
    <p:extLst>
      <p:ext uri="{BB962C8B-B14F-4D97-AF65-F5344CB8AC3E}">
        <p14:creationId xmlns:p14="http://schemas.microsoft.com/office/powerpoint/2010/main" val="162339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3014"/>
          </a:xfrm>
        </p:spPr>
        <p:txBody>
          <a:bodyPr>
            <a:normAutofit/>
          </a:bodyPr>
          <a:lstStyle/>
          <a:p>
            <a:pPr algn="ctr"/>
            <a:r>
              <a:rPr lang="en-IN" sz="4400" dirty="0" smtClean="0"/>
              <a:t>Traditional Approach</a:t>
            </a:r>
            <a:endParaRPr lang="en-IN" sz="44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2196" y="1458139"/>
            <a:ext cx="8356263" cy="4814645"/>
          </a:xfrm>
        </p:spPr>
      </p:pic>
      <p:sp>
        <p:nvSpPr>
          <p:cNvPr id="5" name="Slide Number Placeholder 4"/>
          <p:cNvSpPr>
            <a:spLocks noGrp="1"/>
          </p:cNvSpPr>
          <p:nvPr>
            <p:ph type="sldNum" sz="quarter" idx="12"/>
          </p:nvPr>
        </p:nvSpPr>
        <p:spPr/>
        <p:txBody>
          <a:bodyPr/>
          <a:lstStyle/>
          <a:p>
            <a:fld id="{4FAB73BC-B049-4115-A692-8D63A059BFB8}" type="slidenum">
              <a:rPr lang="en-US" smtClean="0"/>
              <a:t>3</a:t>
            </a:fld>
            <a:endParaRPr lang="en-US" dirty="0"/>
          </a:p>
        </p:txBody>
      </p:sp>
      <p:sp>
        <p:nvSpPr>
          <p:cNvPr id="7" name="Date Placeholder 6"/>
          <p:cNvSpPr>
            <a:spLocks noGrp="1"/>
          </p:cNvSpPr>
          <p:nvPr>
            <p:ph type="dt" sz="half" idx="10"/>
          </p:nvPr>
        </p:nvSpPr>
        <p:spPr/>
        <p:txBody>
          <a:bodyPr/>
          <a:lstStyle/>
          <a:p>
            <a:r>
              <a:rPr lang="en-IN" smtClean="0"/>
              <a:t>08-10-2020</a:t>
            </a:r>
            <a:endParaRPr lang="en-US" dirty="0"/>
          </a:p>
        </p:txBody>
      </p:sp>
    </p:spTree>
    <p:extLst>
      <p:ext uri="{BB962C8B-B14F-4D97-AF65-F5344CB8AC3E}">
        <p14:creationId xmlns:p14="http://schemas.microsoft.com/office/powerpoint/2010/main" val="32844441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75267"/>
          </a:xfrm>
        </p:spPr>
        <p:txBody>
          <a:bodyPr>
            <a:normAutofit/>
          </a:bodyPr>
          <a:lstStyle/>
          <a:p>
            <a:pPr algn="ctr"/>
            <a:r>
              <a:rPr lang="en-IN" sz="4400" dirty="0" smtClean="0"/>
              <a:t>What is Machine Learning</a:t>
            </a:r>
            <a:endParaRPr lang="en-IN" sz="4400" dirty="0"/>
          </a:p>
        </p:txBody>
      </p:sp>
      <p:sp>
        <p:nvSpPr>
          <p:cNvPr id="3" name="Content Placeholder 2"/>
          <p:cNvSpPr>
            <a:spLocks noGrp="1"/>
          </p:cNvSpPr>
          <p:nvPr>
            <p:ph idx="1"/>
          </p:nvPr>
        </p:nvSpPr>
        <p:spPr>
          <a:xfrm>
            <a:off x="900515" y="1312751"/>
            <a:ext cx="10058400" cy="1743715"/>
          </a:xfrm>
        </p:spPr>
        <p:txBody>
          <a:bodyPr/>
          <a:lstStyle/>
          <a:p>
            <a:pPr>
              <a:lnSpc>
                <a:spcPct val="100000"/>
              </a:lnSpc>
            </a:pPr>
            <a:r>
              <a:rPr lang="en-US" i="1" dirty="0"/>
              <a:t>an umbrella of a specific set of algorithms that all have one specific purpose to learn to detect certain patterns from data</a:t>
            </a:r>
            <a:r>
              <a:rPr lang="en-US" i="1" dirty="0" smtClean="0"/>
              <a:t>.</a:t>
            </a:r>
          </a:p>
          <a:p>
            <a:pPr>
              <a:lnSpc>
                <a:spcPct val="100000"/>
              </a:lnSpc>
            </a:pPr>
            <a:r>
              <a:rPr lang="en-IN" dirty="0" smtClean="0"/>
              <a:t> </a:t>
            </a:r>
            <a:r>
              <a:rPr lang="en-US" dirty="0" smtClean="0"/>
              <a:t>The </a:t>
            </a:r>
            <a:r>
              <a:rPr lang="en-US" dirty="0"/>
              <a:t>primary aim is to allow the computers learn automatically without human intervention or assistance and adjust actions accordingly.</a:t>
            </a:r>
            <a:endParaRPr lang="en-IN" dirty="0" smtClean="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5847" y="3028786"/>
            <a:ext cx="5612470" cy="3426560"/>
          </a:xfrm>
          <a:prstGeom prst="rect">
            <a:avLst/>
          </a:prstGeom>
        </p:spPr>
      </p:pic>
      <p:sp>
        <p:nvSpPr>
          <p:cNvPr id="10" name="Slide Number Placeholder 9"/>
          <p:cNvSpPr>
            <a:spLocks noGrp="1"/>
          </p:cNvSpPr>
          <p:nvPr>
            <p:ph type="sldNum" sz="quarter" idx="12"/>
          </p:nvPr>
        </p:nvSpPr>
        <p:spPr/>
        <p:txBody>
          <a:bodyPr/>
          <a:lstStyle/>
          <a:p>
            <a:fld id="{4FAB73BC-B049-4115-A692-8D63A059BFB8}" type="slidenum">
              <a:rPr lang="en-US" smtClean="0"/>
              <a:t>4</a:t>
            </a:fld>
            <a:endParaRPr lang="en-US" dirty="0"/>
          </a:p>
        </p:txBody>
      </p:sp>
      <p:sp>
        <p:nvSpPr>
          <p:cNvPr id="5" name="Date Placeholder 4"/>
          <p:cNvSpPr>
            <a:spLocks noGrp="1"/>
          </p:cNvSpPr>
          <p:nvPr>
            <p:ph type="dt" sz="half" idx="10"/>
          </p:nvPr>
        </p:nvSpPr>
        <p:spPr/>
        <p:txBody>
          <a:bodyPr/>
          <a:lstStyle/>
          <a:p>
            <a:r>
              <a:rPr lang="en-IN" smtClean="0"/>
              <a:t>08-10-2020</a:t>
            </a:r>
            <a:endParaRPr lang="en-US" dirty="0"/>
          </a:p>
        </p:txBody>
      </p:sp>
    </p:spTree>
    <p:extLst>
      <p:ext uri="{BB962C8B-B14F-4D97-AF65-F5344CB8AC3E}">
        <p14:creationId xmlns:p14="http://schemas.microsoft.com/office/powerpoint/2010/main" val="142708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59933"/>
          </a:xfrm>
        </p:spPr>
        <p:txBody>
          <a:bodyPr>
            <a:normAutofit/>
          </a:bodyPr>
          <a:lstStyle/>
          <a:p>
            <a:pPr algn="ctr"/>
            <a:r>
              <a:rPr lang="en-IN" sz="4400" dirty="0" smtClean="0"/>
              <a:t>How ML Works</a:t>
            </a:r>
            <a:endParaRPr lang="en-IN" sz="44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4444" y="1803401"/>
            <a:ext cx="10333532" cy="1655062"/>
          </a:xfrm>
        </p:spPr>
      </p:pic>
      <p:sp>
        <p:nvSpPr>
          <p:cNvPr id="5" name="Slide Number Placeholder 4"/>
          <p:cNvSpPr>
            <a:spLocks noGrp="1"/>
          </p:cNvSpPr>
          <p:nvPr>
            <p:ph type="sldNum" sz="quarter" idx="12"/>
          </p:nvPr>
        </p:nvSpPr>
        <p:spPr/>
        <p:txBody>
          <a:bodyPr/>
          <a:lstStyle/>
          <a:p>
            <a:fld id="{4FAB73BC-B049-4115-A692-8D63A059BFB8}" type="slidenum">
              <a:rPr lang="en-US" smtClean="0"/>
              <a:t>5</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444" y="3957320"/>
            <a:ext cx="10308041" cy="1976407"/>
          </a:xfrm>
          <a:prstGeom prst="rect">
            <a:avLst/>
          </a:prstGeom>
        </p:spPr>
      </p:pic>
      <p:sp>
        <p:nvSpPr>
          <p:cNvPr id="8" name="Date Placeholder 7"/>
          <p:cNvSpPr>
            <a:spLocks noGrp="1"/>
          </p:cNvSpPr>
          <p:nvPr>
            <p:ph type="dt" sz="half" idx="10"/>
          </p:nvPr>
        </p:nvSpPr>
        <p:spPr/>
        <p:txBody>
          <a:bodyPr/>
          <a:lstStyle/>
          <a:p>
            <a:r>
              <a:rPr lang="en-IN" smtClean="0"/>
              <a:t>08-10-2020</a:t>
            </a:r>
            <a:endParaRPr lang="en-US" dirty="0"/>
          </a:p>
        </p:txBody>
      </p:sp>
    </p:spTree>
    <p:extLst>
      <p:ext uri="{BB962C8B-B14F-4D97-AF65-F5344CB8AC3E}">
        <p14:creationId xmlns:p14="http://schemas.microsoft.com/office/powerpoint/2010/main" val="357400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1999" cy="1041400"/>
          </a:xfrm>
        </p:spPr>
        <p:txBody>
          <a:bodyPr>
            <a:normAutofit/>
          </a:bodyPr>
          <a:lstStyle/>
          <a:p>
            <a:pPr algn="ctr"/>
            <a:r>
              <a:rPr lang="en-IN" sz="4400" dirty="0" smtClean="0"/>
              <a:t>ML Approach</a:t>
            </a:r>
            <a:endParaRPr lang="en-IN" sz="44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3281" y="1513580"/>
            <a:ext cx="8132735" cy="4941766"/>
          </a:xfrm>
        </p:spPr>
      </p:pic>
      <p:sp>
        <p:nvSpPr>
          <p:cNvPr id="5" name="Slide Number Placeholder 4"/>
          <p:cNvSpPr>
            <a:spLocks noGrp="1"/>
          </p:cNvSpPr>
          <p:nvPr>
            <p:ph type="sldNum" sz="quarter" idx="12"/>
          </p:nvPr>
        </p:nvSpPr>
        <p:spPr/>
        <p:txBody>
          <a:bodyPr/>
          <a:lstStyle/>
          <a:p>
            <a:fld id="{4FAB73BC-B049-4115-A692-8D63A059BFB8}" type="slidenum">
              <a:rPr lang="en-US" smtClean="0"/>
              <a:t>6</a:t>
            </a:fld>
            <a:endParaRPr lang="en-US" dirty="0"/>
          </a:p>
        </p:txBody>
      </p:sp>
      <p:sp>
        <p:nvSpPr>
          <p:cNvPr id="7" name="Date Placeholder 6"/>
          <p:cNvSpPr>
            <a:spLocks noGrp="1"/>
          </p:cNvSpPr>
          <p:nvPr>
            <p:ph type="dt" sz="half" idx="10"/>
          </p:nvPr>
        </p:nvSpPr>
        <p:spPr/>
        <p:txBody>
          <a:bodyPr/>
          <a:lstStyle/>
          <a:p>
            <a:r>
              <a:rPr lang="en-IN" smtClean="0"/>
              <a:t>08-10-2020</a:t>
            </a:r>
            <a:endParaRPr lang="en-US" dirty="0"/>
          </a:p>
        </p:txBody>
      </p:sp>
    </p:spTree>
    <p:extLst>
      <p:ext uri="{BB962C8B-B14F-4D97-AF65-F5344CB8AC3E}">
        <p14:creationId xmlns:p14="http://schemas.microsoft.com/office/powerpoint/2010/main" val="519890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09094"/>
          </a:xfrm>
        </p:spPr>
        <p:txBody>
          <a:bodyPr>
            <a:normAutofit/>
          </a:bodyPr>
          <a:lstStyle/>
          <a:p>
            <a:pPr algn="ctr"/>
            <a:r>
              <a:rPr lang="en-IN" sz="4400" dirty="0" smtClean="0"/>
              <a:t>Difference between TP and ML </a:t>
            </a:r>
            <a:endParaRPr lang="en-IN" sz="44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4308" y="1109094"/>
            <a:ext cx="9303383" cy="5721582"/>
          </a:xfrm>
        </p:spPr>
      </p:pic>
      <p:sp>
        <p:nvSpPr>
          <p:cNvPr id="5" name="Slide Number Placeholder 4"/>
          <p:cNvSpPr>
            <a:spLocks noGrp="1"/>
          </p:cNvSpPr>
          <p:nvPr>
            <p:ph type="sldNum" sz="quarter" idx="12"/>
          </p:nvPr>
        </p:nvSpPr>
        <p:spPr/>
        <p:txBody>
          <a:bodyPr/>
          <a:lstStyle/>
          <a:p>
            <a:fld id="{4FAB73BC-B049-4115-A692-8D63A059BFB8}" type="slidenum">
              <a:rPr lang="en-US" smtClean="0"/>
              <a:t>7</a:t>
            </a:fld>
            <a:endParaRPr lang="en-US" dirty="0"/>
          </a:p>
        </p:txBody>
      </p:sp>
      <p:sp>
        <p:nvSpPr>
          <p:cNvPr id="7" name="Date Placeholder 6"/>
          <p:cNvSpPr>
            <a:spLocks noGrp="1"/>
          </p:cNvSpPr>
          <p:nvPr>
            <p:ph type="dt" sz="half" idx="10"/>
          </p:nvPr>
        </p:nvSpPr>
        <p:spPr/>
        <p:txBody>
          <a:bodyPr/>
          <a:lstStyle/>
          <a:p>
            <a:r>
              <a:rPr lang="en-IN" smtClean="0"/>
              <a:t>08-10-2020</a:t>
            </a:r>
            <a:endParaRPr lang="en-US" dirty="0"/>
          </a:p>
        </p:txBody>
      </p:sp>
    </p:spTree>
    <p:extLst>
      <p:ext uri="{BB962C8B-B14F-4D97-AF65-F5344CB8AC3E}">
        <p14:creationId xmlns:p14="http://schemas.microsoft.com/office/powerpoint/2010/main" val="157882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normAutofit/>
          </a:bodyPr>
          <a:lstStyle/>
          <a:p>
            <a:pPr algn="ctr"/>
            <a:r>
              <a:rPr lang="en-IN" sz="4400" dirty="0" smtClean="0"/>
              <a:t>Types of Machine Learning</a:t>
            </a:r>
            <a:endParaRPr lang="en-IN" sz="4400" dirty="0"/>
          </a:p>
        </p:txBody>
      </p:sp>
      <p:sp>
        <p:nvSpPr>
          <p:cNvPr id="5" name="Slide Number Placeholder 4"/>
          <p:cNvSpPr>
            <a:spLocks noGrp="1"/>
          </p:cNvSpPr>
          <p:nvPr>
            <p:ph type="sldNum" sz="quarter" idx="12"/>
          </p:nvPr>
        </p:nvSpPr>
        <p:spPr/>
        <p:txBody>
          <a:bodyPr/>
          <a:lstStyle/>
          <a:p>
            <a:fld id="{4FAB73BC-B049-4115-A692-8D63A059BFB8}" type="slidenum">
              <a:rPr lang="en-US" smtClean="0"/>
              <a:t>8</a:t>
            </a:fld>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6490" y="1143000"/>
            <a:ext cx="9741486" cy="5101526"/>
          </a:xfrm>
        </p:spPr>
      </p:pic>
      <p:sp>
        <p:nvSpPr>
          <p:cNvPr id="6" name="Date Placeholder 5"/>
          <p:cNvSpPr>
            <a:spLocks noGrp="1"/>
          </p:cNvSpPr>
          <p:nvPr>
            <p:ph type="dt" sz="half" idx="10"/>
          </p:nvPr>
        </p:nvSpPr>
        <p:spPr/>
        <p:txBody>
          <a:bodyPr/>
          <a:lstStyle/>
          <a:p>
            <a:r>
              <a:rPr lang="en-IN" smtClean="0"/>
              <a:t>08-10-2020</a:t>
            </a:r>
            <a:endParaRPr lang="en-US" dirty="0"/>
          </a:p>
        </p:txBody>
      </p:sp>
    </p:spTree>
    <p:extLst>
      <p:ext uri="{BB962C8B-B14F-4D97-AF65-F5344CB8AC3E}">
        <p14:creationId xmlns:p14="http://schemas.microsoft.com/office/powerpoint/2010/main" val="3086567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75267"/>
          </a:xfrm>
        </p:spPr>
        <p:txBody>
          <a:bodyPr>
            <a:normAutofit/>
          </a:bodyPr>
          <a:lstStyle/>
          <a:p>
            <a:pPr marL="742950" indent="-742950">
              <a:buFont typeface="+mj-lt"/>
              <a:buAutoNum type="arabicPeriod"/>
            </a:pPr>
            <a:r>
              <a:rPr lang="en-IN" sz="4000" dirty="0" smtClean="0"/>
              <a:t>Supervised Learning</a:t>
            </a:r>
            <a:endParaRPr lang="en-IN" sz="4000" dirty="0"/>
          </a:p>
        </p:txBody>
      </p:sp>
      <p:sp>
        <p:nvSpPr>
          <p:cNvPr id="3" name="Content Placeholder 2"/>
          <p:cNvSpPr>
            <a:spLocks noGrp="1"/>
          </p:cNvSpPr>
          <p:nvPr>
            <p:ph idx="1"/>
          </p:nvPr>
        </p:nvSpPr>
        <p:spPr>
          <a:xfrm>
            <a:off x="660400" y="1300142"/>
            <a:ext cx="10871200" cy="1138258"/>
          </a:xfrm>
        </p:spPr>
        <p:txBody>
          <a:bodyPr/>
          <a:lstStyle/>
          <a:p>
            <a:r>
              <a:rPr lang="en-US" dirty="0"/>
              <a:t>A supervised learning algorithm takes a known set of </a:t>
            </a:r>
            <a:r>
              <a:rPr lang="en-US" dirty="0" smtClean="0"/>
              <a:t>data (input) and </a:t>
            </a:r>
            <a:r>
              <a:rPr lang="en-US" dirty="0"/>
              <a:t>known responses to the data (output) and trains a model to generate reasonable predictions for the response to new data.</a:t>
            </a:r>
            <a:endParaRPr lang="en-IN" dirty="0"/>
          </a:p>
        </p:txBody>
      </p:sp>
      <p:sp>
        <p:nvSpPr>
          <p:cNvPr id="5" name="Slide Number Placeholder 4"/>
          <p:cNvSpPr>
            <a:spLocks noGrp="1"/>
          </p:cNvSpPr>
          <p:nvPr>
            <p:ph type="sldNum" sz="quarter" idx="12"/>
          </p:nvPr>
        </p:nvSpPr>
        <p:spPr/>
        <p:txBody>
          <a:bodyPr/>
          <a:lstStyle/>
          <a:p>
            <a:fld id="{4FAB73BC-B049-4115-A692-8D63A059BFB8}" type="slidenum">
              <a:rPr lang="en-US" smtClean="0"/>
              <a:t>9</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5193" y="2663275"/>
            <a:ext cx="7940674" cy="3682378"/>
          </a:xfrm>
          <a:prstGeom prst="rect">
            <a:avLst/>
          </a:prstGeom>
        </p:spPr>
      </p:pic>
      <p:sp>
        <p:nvSpPr>
          <p:cNvPr id="8" name="Date Placeholder 7"/>
          <p:cNvSpPr>
            <a:spLocks noGrp="1"/>
          </p:cNvSpPr>
          <p:nvPr>
            <p:ph type="dt" sz="half" idx="10"/>
          </p:nvPr>
        </p:nvSpPr>
        <p:spPr/>
        <p:txBody>
          <a:bodyPr/>
          <a:lstStyle/>
          <a:p>
            <a:r>
              <a:rPr lang="en-IN" smtClean="0"/>
              <a:t>08-10-2020</a:t>
            </a:r>
            <a:endParaRPr lang="en-US" dirty="0"/>
          </a:p>
        </p:txBody>
      </p:sp>
    </p:spTree>
    <p:extLst>
      <p:ext uri="{BB962C8B-B14F-4D97-AF65-F5344CB8AC3E}">
        <p14:creationId xmlns:p14="http://schemas.microsoft.com/office/powerpoint/2010/main" val="31898229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802</TotalTime>
  <Words>178</Words>
  <Application>Microsoft Office PowerPoint</Application>
  <PresentationFormat>Widescreen</PresentationFormat>
  <Paragraphs>48</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Georgia</vt:lpstr>
      <vt:lpstr>Trebuchet MS</vt:lpstr>
      <vt:lpstr>Wingdings</vt:lpstr>
      <vt:lpstr>Wood Type</vt:lpstr>
      <vt:lpstr>Machine Learning</vt:lpstr>
      <vt:lpstr>Traditional Programming</vt:lpstr>
      <vt:lpstr>Traditional Approach</vt:lpstr>
      <vt:lpstr>What is Machine Learning</vt:lpstr>
      <vt:lpstr>How ML Works</vt:lpstr>
      <vt:lpstr>ML Approach</vt:lpstr>
      <vt:lpstr>Difference between TP and ML </vt:lpstr>
      <vt:lpstr>Types of Machine Learning</vt:lpstr>
      <vt:lpstr>Supervised Learning</vt:lpstr>
      <vt:lpstr>Unsupervised Learning</vt:lpstr>
      <vt:lpstr>Semi-supervised Learning</vt:lpstr>
      <vt:lpstr>Reinforcement Learning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Param Choksi</dc:creator>
  <cp:lastModifiedBy>Param Choksi</cp:lastModifiedBy>
  <cp:revision>32</cp:revision>
  <dcterms:created xsi:type="dcterms:W3CDTF">2020-10-04T12:29:12Z</dcterms:created>
  <dcterms:modified xsi:type="dcterms:W3CDTF">2020-10-09T06:18:38Z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