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BA17-42F9-4377-9BD6-929D0D6B1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03713-5D1F-4FCE-A78C-42D77CF39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CE60-E8E5-42DC-9718-DA8FACB3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EBED-80B5-46C4-961B-76E45955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1D50-A4F0-4E67-84D7-145F0A4D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4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0D5D-55AB-48CB-917E-A8EF15A9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47A90-7D51-4FD6-B87B-DD71DED60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4306-3BD5-4D0D-A79F-0EC630CC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921B3-0483-46B4-ACE5-13BF8FD6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51CF-EC8F-40A9-AB27-7FC62269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1AB2D-8648-40C3-8CE1-41CF90B25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8E86C-5D0C-4B8F-A18B-FE68BC83C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4EB1-C8A6-43E0-B5CB-FFE04AA4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2459-0428-4DF2-812F-046B30C9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1BE9-AB07-409C-B6E9-333AB866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39D7-FF3E-41C1-81C0-F6D6FC89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42CC-A297-4B7A-8C0E-ABF5BEEA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AC0A-EE1C-4B1C-944D-D2932A89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A36A-80F3-44D9-8E9B-6A2CC8E3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11B2-C18C-45BD-B1D2-B8317A0A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7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87ED-6E4A-4522-8832-9B310B40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6600-41E5-46C1-BA65-3EEF29D1C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AD36-E69B-482F-8E38-340A7C9F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9EFC-7A25-4B9A-98B2-DD829577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1DA1-86D8-438B-A024-FA663948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9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2383-AD46-4A0D-9794-0A96D389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6F36-49EE-4C52-809A-DAF4F29E1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EA0F3-10A7-4770-AAF9-727E0051E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62938-C4E0-4A9C-94B2-D5ADD3C2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3FDD-024A-4D46-90E0-60618945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FCE0D-7897-4898-98CB-779A462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7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A7BE-8E55-40CF-BB7D-BE34517E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F3128-5197-4BFC-9EE6-228E5E39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231F5-5D7C-40A9-9B1B-0EDE4EE0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3F419-6FED-4DF6-8700-0E08E5D4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ED568-CB2C-41F6-9B5A-8D1D2598F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04DD3-A63E-4AB6-B573-B527C5E8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4460E-F048-4B5F-B44D-9415289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81DB4-9588-4C82-8CF1-AE468E19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5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F342-C835-42CD-94B8-836D8A13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C9B4E-381C-466D-BE42-FE54D8A8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42C99-9E52-483D-8D45-15E3AEC8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59E41-B464-44F4-BA1D-14FE99B1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21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2F48-A095-4430-B659-C5320902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D6F0-5635-4EF7-9923-A091DD4D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45A1-1A68-453C-BD33-0BFD11AF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75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F2B8-55FE-4530-B16C-2E99CD7F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A690-04A3-475D-B0B7-613DC500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74EC9-A308-4C2D-A1DD-69EA621C3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8CDC0-808E-4CAF-B6BE-0796B867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DC6BA-5D3E-497F-BD3D-007A47CE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0978-B47A-4887-832A-1E979597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7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CB9F-2C37-441E-817D-784E7443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2CAC7-A665-4E34-86C7-BF4F8EE34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6D6B-1237-4309-9953-1382C5D4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4340-7559-49DD-9E4E-C8660391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EF009-E67B-4F46-9DA6-2987C273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64B7-BBBD-40B6-8052-027038E7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0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9F984-C338-468B-B943-D680CBFA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EB73-A806-49C0-938C-9210F91D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A6A7-6D3E-481F-84F9-8CF5810D9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02B4-1ABB-482B-8423-DC8CAD310ED4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C356-D9E1-45AF-8ECA-33AA23B9E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1FEE-8B7A-49F4-8487-F7C0E2556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5496-EBE3-4BDF-B3B4-4DAB00D69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2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D235-AF0E-403D-8895-AC5FD9C43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27884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4DE86-6776-4F25-9449-7A430868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785812"/>
            <a:ext cx="10020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5B33FE-CE93-49F1-A8F5-C8FF5261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923925"/>
            <a:ext cx="10010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0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13A8E-99A9-4A8E-A131-BCED1FB8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238250"/>
            <a:ext cx="98393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3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Observer design pattern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design pattern</dc:title>
  <dc:creator>parameswara chatta</dc:creator>
  <cp:lastModifiedBy>parameswara chatta</cp:lastModifiedBy>
  <cp:revision>2</cp:revision>
  <dcterms:created xsi:type="dcterms:W3CDTF">2019-11-11T16:22:53Z</dcterms:created>
  <dcterms:modified xsi:type="dcterms:W3CDTF">2019-11-12T02:53:31Z</dcterms:modified>
</cp:coreProperties>
</file>