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>
      <p:cViewPr varScale="1">
        <p:scale>
          <a:sx n="107" d="100"/>
          <a:sy n="107" d="100"/>
        </p:scale>
        <p:origin x="64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4" y="3074939"/>
            <a:ext cx="1044892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J.PARAMESHWARAN</a:t>
            </a:r>
          </a:p>
          <a:p>
            <a:r>
              <a:rPr lang="en-US" sz="2400" dirty="0"/>
              <a:t>REGISTER NO AND NMID:24H309/118B3B51B7C6B2BB4B44018D7B399938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841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2025-09-19T09:23:01Z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