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7A0E2-AF94-4303-9688-DF50676BF9D9}" v="6" dt="2025-09-23T15:03:30.8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76" d="100"/>
          <a:sy n="76" d="100"/>
        </p:scale>
        <p:origin x="58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38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6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553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7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46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9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64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75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5755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865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0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63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3269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04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09600" y="3416710"/>
            <a:ext cx="1081938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J.PARAMESHWARAN</a:t>
            </a:r>
          </a:p>
          <a:p>
            <a:r>
              <a:rPr lang="en-US" sz="2400" dirty="0"/>
              <a:t>REGISTER NO AND NMID24H309/NM:118B3B51B7C6B2BB4B44018D7B399938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2133601" y="4343399"/>
            <a:ext cx="60960" cy="868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6" y="308335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F0316E-B5C7-9E69-F401-51A58415DF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1928"/>
            <a:ext cx="5257609" cy="1711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32EC48-D4A5-36FA-4EEA-887EF50686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64" y="1655833"/>
            <a:ext cx="5162145" cy="1263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29D499-0E33-6064-D141-696EC48B90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21" y="3516543"/>
            <a:ext cx="4700680" cy="954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09FB7D-0FFE-5015-1316-A9ECE1FD9B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3379399"/>
            <a:ext cx="4898859" cy="24367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5791200" cy="3693319"/>
          </a:xfrm>
        </p:spPr>
        <p:txBody>
          <a:bodyPr>
            <a:normAutofit lnSpcReduction="10000"/>
          </a:bodyPr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INTERACTIVE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430</TotalTime>
  <Words>843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Bahnschrift SemiBold Condensed</vt:lpstr>
      <vt:lpstr>Calibri</vt:lpstr>
      <vt:lpstr>Calisto MT</vt:lpstr>
      <vt:lpstr>Garamond</vt:lpstr>
      <vt:lpstr>Roboto</vt:lpstr>
      <vt:lpstr>Sitka Text</vt:lpstr>
      <vt:lpstr>Times New Roman</vt:lpstr>
      <vt:lpstr>Trebuchet MS</vt:lpstr>
      <vt:lpstr>Organic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Parameshwaran J</cp:lastModifiedBy>
  <cp:revision>32</cp:revision>
  <dcterms:created xsi:type="dcterms:W3CDTF">2024-03-29T15:07:22Z</dcterms:created>
  <dcterms:modified xsi:type="dcterms:W3CDTF">2025-09-23T15:03:30Z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