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0.jpg" ContentType="image/jpeg"/>
  <Override PartName="/ppt/media/image21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97A0E2-AF94-4303-9688-DF50676BF9D9}" v="1" dt="2025-09-23T04:05:34.73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>
      <p:cViewPr varScale="1">
        <p:scale>
          <a:sx n="78" d="100"/>
          <a:sy n="78" d="100"/>
        </p:scale>
        <p:origin x="792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meshwaran J" userId="c0772feeea68e956" providerId="LiveId" clId="{5EB4B11E-AEB2-4281-83E4-431D7CDDD48D}"/>
    <pc:docChg chg="custSel modSld">
      <pc:chgData name="Parameshwaran J" userId="c0772feeea68e956" providerId="LiveId" clId="{5EB4B11E-AEB2-4281-83E4-431D7CDDD48D}" dt="2025-09-23T04:05:34.860" v="1" actId="27636"/>
      <pc:docMkLst>
        <pc:docMk/>
      </pc:docMkLst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56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56"/>
            <ac:spMk id="11" creationId="{00000000-0000-0000-0000-000000000000}"/>
          </ac:spMkLst>
        </pc:spChg>
      </pc:sldChg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58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58"/>
            <ac:spMk id="22" creationId="{00000000-0000-0000-0000-000000000000}"/>
          </ac:spMkLst>
        </pc:spChg>
      </pc:sldChg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59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59"/>
            <ac:spMk id="10" creationId="{00000000-0000-0000-0000-000000000000}"/>
          </ac:spMkLst>
        </pc:spChg>
      </pc:sldChg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60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60"/>
            <ac:spMk id="10" creationId="{00000000-0000-0000-0000-000000000000}"/>
          </ac:spMkLst>
        </pc:spChg>
      </pc:sldChg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61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61"/>
            <ac:spMk id="8" creationId="{00000000-0000-0000-0000-000000000000}"/>
          </ac:spMkLst>
        </pc:spChg>
      </pc:sldChg>
      <pc:sldChg chg="modSp">
        <pc:chgData name="Parameshwaran J" userId="c0772feeea68e956" providerId="LiveId" clId="{5EB4B11E-AEB2-4281-83E4-431D7CDDD48D}" dt="2025-09-23T04:05:34.730" v="0"/>
        <pc:sldMkLst>
          <pc:docMk/>
          <pc:sldMk cId="0" sldId="262"/>
        </pc:sldMkLst>
        <pc:spChg chg="mod">
          <ac:chgData name="Parameshwaran J" userId="c0772feeea68e956" providerId="LiveId" clId="{5EB4B11E-AEB2-4281-83E4-431D7CDDD48D}" dt="2025-09-23T04:05:34.730" v="0"/>
          <ac:spMkLst>
            <pc:docMk/>
            <pc:sldMk cId="0" sldId="262"/>
            <ac:spMk id="9" creationId="{00000000-0000-0000-0000-000000000000}"/>
          </ac:spMkLst>
        </pc:spChg>
      </pc:sldChg>
      <pc:sldChg chg="modSp mod">
        <pc:chgData name="Parameshwaran J" userId="c0772feeea68e956" providerId="LiveId" clId="{5EB4B11E-AEB2-4281-83E4-431D7CDDD48D}" dt="2025-09-23T04:05:34.860" v="1" actId="27636"/>
        <pc:sldMkLst>
          <pc:docMk/>
          <pc:sldMk cId="3263092853" sldId="270"/>
        </pc:sldMkLst>
        <pc:spChg chg="mod">
          <ac:chgData name="Parameshwaran J" userId="c0772feeea68e956" providerId="LiveId" clId="{5EB4B11E-AEB2-4281-83E4-431D7CDDD48D}" dt="2025-09-23T04:05:34.860" v="1" actId="27636"/>
          <ac:spMkLst>
            <pc:docMk/>
            <pc:sldMk cId="3263092853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1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0383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6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99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05532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478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046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49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564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7559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5755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0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865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40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12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63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51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3269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04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9600" y="3416710"/>
            <a:ext cx="1081938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J.PARAMESHWARAN</a:t>
            </a:r>
          </a:p>
          <a:p>
            <a:r>
              <a:rPr lang="en-US" sz="2400" dirty="0"/>
              <a:t>REGISTER NO AND NMID24H309/NM:118B3B51B7C6B2BB4B44018D7B399938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000" y="4242430"/>
            <a:ext cx="7067550" cy="196063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1A30F6-116B-4D84-711F-0CEC7E340B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19662"/>
            <a:ext cx="2606033" cy="196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66AA02-EA85-92BF-BBCB-13D26E7170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517" y="1583644"/>
            <a:ext cx="3836082" cy="19606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F3DC5E-A12C-BBFD-FCE3-107533A25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820" y="1628881"/>
            <a:ext cx="3715859" cy="17505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391076-90AA-9FD2-D20D-182D5956EE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045" y="3575532"/>
            <a:ext cx="3715859" cy="27956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7D5533-B572-4261-1F44-845A742D20E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75" y="3623536"/>
            <a:ext cx="3681458" cy="27697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5791200" cy="3693319"/>
          </a:xfrm>
        </p:spPr>
        <p:txBody>
          <a:bodyPr>
            <a:normAutofit lnSpcReduction="10000"/>
          </a:bodyPr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INTERACTIVE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</TotalTime>
  <Words>843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Bahnschrift SemiBold Condensed</vt:lpstr>
      <vt:lpstr>Calibri</vt:lpstr>
      <vt:lpstr>Calisto MT</vt:lpstr>
      <vt:lpstr>Garamond</vt:lpstr>
      <vt:lpstr>Roboto</vt:lpstr>
      <vt:lpstr>Sitka Text</vt:lpstr>
      <vt:lpstr>Times New Roman</vt:lpstr>
      <vt:lpstr>Trebuchet MS</vt:lpstr>
      <vt:lpstr>Organic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Parameshwaran J</cp:lastModifiedBy>
  <cp:revision>31</cp:revision>
  <dcterms:created xsi:type="dcterms:W3CDTF">2024-03-29T15:07:22Z</dcterms:created>
  <dcterms:modified xsi:type="dcterms:W3CDTF">2025-09-23T04:05:40Z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