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1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804" y="52"/>
      </p:cViewPr>
      <p:guideLst>
        <p:guide orient="horz" pos="2831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1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3715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142937" y="2971885"/>
            <a:ext cx="8610600" cy="30460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S. </a:t>
            </a:r>
            <a:r>
              <a:rPr lang="en-IN" sz="2400" dirty="0" err="1"/>
              <a:t>Parameshwari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IN" altLang="en-US" sz="2400" dirty="0"/>
              <a:t>:24bsai147</a:t>
            </a:r>
            <a:endParaRPr lang="en-US" sz="2400" dirty="0"/>
          </a:p>
          <a:p>
            <a:r>
              <a:rPr lang="en-US" sz="2400" dirty="0"/>
              <a:t>NMID:</a:t>
            </a:r>
            <a:r>
              <a:rPr lang="en-IN" altLang="en-GB" sz="2400" dirty="0">
                <a:cs typeface="Calibri" panose="020F0502020204030204"/>
              </a:rPr>
              <a:t>98DD2D44BACE4D3AD76454AF2DA1358F</a:t>
            </a:r>
            <a:endParaRPr lang="en-US" altLang="en-GB" sz="2400" dirty="0">
              <a:cs typeface="Calibri" panose="020F0502020204030204"/>
            </a:endParaRPr>
          </a:p>
          <a:p>
            <a:r>
              <a:rPr lang="en-US" sz="2400" dirty="0"/>
              <a:t>DEPARTMENT: </a:t>
            </a:r>
            <a:r>
              <a:rPr lang="en-IN" altLang="en-US" sz="2400" dirty="0"/>
              <a:t>B.Sc.,ARTIFICIAL INTELLIGENCE AND MACHINE     LEARNING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IN" altLang="en-US" sz="2400" dirty="0"/>
              <a:t>SRI KRISHNA ADITHYA COLLEGE OF ARTS AND SCIENCE</a:t>
            </a:r>
            <a:endParaRPr lang="en-US" sz="2400" dirty="0"/>
          </a:p>
          <a:p>
            <a:r>
              <a:rPr lang="en-US" sz="2400" dirty="0"/>
              <a:t>UNIVERSITY</a:t>
            </a:r>
            <a:r>
              <a:rPr lang="en-IN" altLang="en-US" sz="2400" dirty="0"/>
              <a:t>:BHARATHIYAR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BB23B-2B3D-7FFC-66A6-A699DD855AA5}"/>
              </a:ext>
            </a:extLst>
          </p:cNvPr>
          <p:cNvSpPr txBox="1"/>
          <p:nvPr/>
        </p:nvSpPr>
        <p:spPr>
          <a:xfrm>
            <a:off x="2895600" y="25071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EBE332-7DEC-AF1C-A692-9D5409FEF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726" y="1695450"/>
            <a:ext cx="1910817" cy="42604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FDD8FF-2490-530F-F979-B61D1EE1D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763" y="1624901"/>
            <a:ext cx="1910817" cy="44015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05000" y="2514600"/>
            <a:ext cx="5739765" cy="25965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t> Completed a professional portfolio website that highlights profile and projects.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Next steps: add project pages or live demos, connect a backend or email service to receive messages, add GitHub &amp; LinkedIn links.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 Box 20"/>
          <p:cNvSpPr txBox="1"/>
          <p:nvPr/>
        </p:nvSpPr>
        <p:spPr>
          <a:xfrm>
            <a:off x="3733800" y="2743200"/>
            <a:ext cx="35140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3200" b="1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</a:t>
            </a:r>
            <a:r>
              <a:rPr lang="en-US" sz="3200" b="1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</a:t>
            </a:r>
            <a:r>
              <a:rPr lang="en-IN" altLang="en-US" sz="3200" b="1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ORTFOLIO</a:t>
            </a:r>
            <a:r>
              <a:rPr lang="en-US" b="1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en-US" b="1" dirty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495425" y="2097405"/>
            <a:ext cx="5688965" cy="284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Build a responsive personal portfolio website titled My Portfolio to showcase my profile, projects and contact details.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indent="0">
              <a:buFont typeface="Wingdings" panose="05000000000000000000" charset="0"/>
              <a:buNone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Provide a simple, professional online resume and project showcase for internships and interviews.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572260" y="2438400"/>
            <a:ext cx="6275705" cy="19183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t>Single-page responsive site using HTML, CSS, JavaScript.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 Sections: Header (Hello + intro + View My Work), Centered About Me (profile photo + AI/ML student lines), Projects (3 cards), Contact form (prefilled), Footer.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 Users</a:t>
            </a:r>
            <a:endParaRPr lang="en-GB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2133600" y="2057400"/>
            <a:ext cx="5080000" cy="28613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t>Recruiters &amp; employers — quickly review profile and projects</a:t>
            </a:r>
            <a:r>
              <a:rPr lang="en-IN"/>
              <a:t>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IN"/>
          </a:p>
          <a:p>
            <a:pPr marL="285750" indent="-285750">
              <a:buFont typeface="Wingdings" panose="05000000000000000000" charset="0"/>
              <a:buChar char="q"/>
            </a:pPr>
            <a:r>
              <a:t>Project guides &amp; faculty — assess academic work.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Peers &amp; collaborators — learn about skills and contact info.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Self — digital resume for applications and interviews.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019300"/>
            <a:ext cx="437134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HTML5 — page structure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CSS3 — responsive layout &amp; styling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JavaScript — smooth scroll, form validation &amp; footer year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CodePen — rapid development and live preview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Image hosting (i.ibb.co) — profile picture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743075" y="1828800"/>
            <a:ext cx="553910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t> Clean hero header with title and View My Work button.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Centered About Me with round profile photo and two-line AI/ML student description.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Projects section with three horizontal cards: Online Voting System, My Portfolio, Stress Management Sensor.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Contact section: vertical single-field inputs (Name, Email, Phone) and Send button.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Footer with current year.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209800" y="1981200"/>
            <a:ext cx="5080000" cy="28613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t>Responsive design (desktop &amp; mobile).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Smooth scroll navigation to Projects.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Pre-filled contact form fields (Name: Mugesh S; Email &amp; Phone provided).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Client-side validation and demo submission.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Lightweight, clean, and easy to extend.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2305</Words>
  <Application>Microsoft Office PowerPoint</Application>
  <PresentationFormat>Widescreen</PresentationFormat>
  <Paragraphs>118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End Users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parameshsureshbabu@gmail.com</cp:lastModifiedBy>
  <cp:revision>32</cp:revision>
  <dcterms:created xsi:type="dcterms:W3CDTF">2024-03-29T15:07:00Z</dcterms:created>
  <dcterms:modified xsi:type="dcterms:W3CDTF">2025-09-09T13:07:37Z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7852A2EFAD444D58B650FE204D2D55C4_13</vt:lpwstr>
  </property>
  <property fmtid="{D5CDD505-2E9C-101B-9397-08002B2CF9AE}" pid="5" name="KSOProductBuildVer">
    <vt:lpwstr>2057-12.2.0.21936</vt:lpwstr>
  </property>
</Properties>
</file>