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45" name="Slide Image Placeholder 1"/>
          <p:cNvSpPr>
            <a:spLocks noChangeAspect="1" noRot="1" noGrp="1"/>
          </p:cNvSpPr>
          <p:nvPr>
            <p:ph type="sldImg"/>
          </p:nvPr>
        </p:nvSpPr>
        <p:spPr/>
      </p:sp>
      <p:sp>
        <p:nvSpPr>
          <p:cNvPr id="1048646" name="Notes Placeholder 2"/>
          <p:cNvSpPr>
            <a:spLocks noGrp="1"/>
          </p:cNvSpPr>
          <p:nvPr>
            <p:ph type="body" idx="1"/>
          </p:nvPr>
        </p:nvSpPr>
        <p:spPr/>
        <p:txBody>
          <a:bodyPr/>
          <a:p>
            <a:endParaRPr dirty="0" lang="en-IN"/>
          </a:p>
        </p:txBody>
      </p:sp>
      <p:sp>
        <p:nvSpPr>
          <p:cNvPr id="104864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6"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2" name=""/>
        <p:cNvGrpSpPr/>
        <p:nvPr/>
      </p:nvGrpSpPr>
      <p:grpSpPr>
        <a:xfrm>
          <a:off x="0" y="0"/>
          <a:ext cx="0" cy="0"/>
          <a:chOff x="0" y="0"/>
          <a:chExt cx="0" cy="0"/>
        </a:xfrm>
      </p:grpSpPr>
      <p:sp>
        <p:nvSpPr>
          <p:cNvPr id="1048605"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6"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a:xfrm>
            <a:off x="609600" y="1577340"/>
            <a:ext cx="10972800" cy="266700"/>
          </a:xfrm>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3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1"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3" name="TextBox 13"/>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 </a:t>
            </a:r>
          </a:p>
          <a:p>
            <a:r>
              <a:rPr dirty="0" sz="2400" lang="en-US"/>
              <a:t>REGISTER NO AND NMID: </a:t>
            </a:r>
            <a:r>
              <a:rPr altLang="ta" dirty="0" sz="2400" lang="en-US"/>
              <a:t>2</a:t>
            </a:r>
            <a:r>
              <a:rPr altLang="ta" dirty="0" sz="2400" lang="en-US"/>
              <a:t>4</a:t>
            </a:r>
            <a:r>
              <a:rPr altLang="ta" dirty="0" sz="2400" lang="en-US"/>
              <a:t>2</a:t>
            </a:r>
            <a:r>
              <a:rPr altLang="ta" dirty="0" sz="2400" lang="en-US"/>
              <a:t>2</a:t>
            </a:r>
            <a:r>
              <a:rPr altLang="ta" dirty="0" sz="2400" lang="en-US"/>
              <a:t>k</a:t>
            </a:r>
            <a:r>
              <a:rPr altLang="ta" dirty="0" sz="2400" lang="en-US"/>
              <a:t>2</a:t>
            </a:r>
            <a:r>
              <a:rPr altLang="ta" dirty="0" sz="2400" lang="en-US"/>
              <a:t>4</a:t>
            </a:r>
            <a:r>
              <a:rPr altLang="ta" dirty="0" sz="2400" lang="en-US"/>
              <a:t>6</a:t>
            </a:r>
            <a:r>
              <a:rPr altLang="ta" dirty="0" sz="2400" lang="en-US"/>
              <a:t>1</a:t>
            </a:r>
            <a:r>
              <a:rPr altLang="ta" dirty="0" sz="2400" lang="en-US"/>
              <a:t> </a:t>
            </a:r>
            <a:r>
              <a:rPr altLang="ta" dirty="0" sz="2400" lang="en-US"/>
              <a:t>a</a:t>
            </a:r>
            <a:r>
              <a:rPr altLang="ta" dirty="0" sz="2400" lang="en-US"/>
              <a:t>n</a:t>
            </a:r>
            <a:r>
              <a:rPr altLang="ta" dirty="0" sz="2400" lang="en-US"/>
              <a:t>d</a:t>
            </a:r>
            <a:r>
              <a:rPr altLang="ta" dirty="0" sz="2400" lang="en-US"/>
              <a:t> </a:t>
            </a:r>
            <a:r>
              <a:rPr altLang="ta" dirty="0" sz="2400" lang="en-US"/>
              <a:t>a</a:t>
            </a:r>
            <a:r>
              <a:rPr altLang="ta" dirty="0" sz="2400" lang="en-US"/>
              <a:t>s</a:t>
            </a:r>
            <a:r>
              <a:rPr altLang="ta" dirty="0" sz="2400" lang="en-US"/>
              <a:t>b</a:t>
            </a:r>
            <a:r>
              <a:rPr altLang="ta" dirty="0" sz="2400" lang="en-US"/>
              <a:t>r</a:t>
            </a:r>
            <a:r>
              <a:rPr altLang="ta" dirty="0" sz="2400" lang="en-US"/>
              <a:t>u</a:t>
            </a:r>
            <a:r>
              <a:rPr altLang="ta" dirty="0" sz="2400" lang="en-US"/>
              <a:t>0</a:t>
            </a:r>
            <a:r>
              <a:rPr altLang="ta" dirty="0" sz="2400" lang="en-US"/>
              <a:t>7</a:t>
            </a:r>
            <a:r>
              <a:rPr altLang="ta" dirty="0" sz="2400" lang="en-US"/>
              <a:t>2</a:t>
            </a:r>
            <a:r>
              <a:rPr altLang="ta" dirty="0" sz="2400" lang="en-US"/>
              <a:t>4</a:t>
            </a:r>
            <a:r>
              <a:rPr altLang="ta" dirty="0" sz="2400" lang="en-US"/>
              <a:t>2</a:t>
            </a:r>
            <a:r>
              <a:rPr altLang="ta" dirty="0" sz="2400" lang="en-US"/>
              <a:t>2</a:t>
            </a:r>
            <a:r>
              <a:rPr altLang="ta" dirty="0" sz="2400" lang="en-US"/>
              <a:t>k</a:t>
            </a:r>
            <a:r>
              <a:rPr altLang="ta" dirty="0" sz="2400" lang="en-US"/>
              <a:t>4</a:t>
            </a:r>
            <a:r>
              <a:rPr altLang="ta" dirty="0" sz="2400" lang="en-US"/>
              <a:t>6</a:t>
            </a:r>
            <a:r>
              <a:rPr altLang="ta" dirty="0" sz="2400" lang="en-US"/>
              <a:t>1</a:t>
            </a:r>
            <a:endParaRPr dirty="0" sz="2400" lang="en-US">
              <a:cs typeface="Calibri"/>
            </a:endParaRPr>
          </a:p>
          <a:p>
            <a:r>
              <a:rPr dirty="0" sz="2400" lang="en-US"/>
              <a:t>DEPARTMENT: </a:t>
            </a:r>
            <a:r>
              <a:rPr altLang="ta" dirty="0" sz="2400" lang="en-US"/>
              <a:t>C</a:t>
            </a:r>
            <a:r>
              <a:rPr altLang="ta" dirty="0" sz="2400" lang="en-US"/>
              <a:t>o</a:t>
            </a:r>
            <a:r>
              <a:rPr altLang="ta" dirty="0" sz="2400" lang="en-US"/>
              <a:t>m</a:t>
            </a:r>
            <a:r>
              <a:rPr altLang="ta" dirty="0" sz="2400" lang="en-US"/>
              <a:t>p</a:t>
            </a:r>
            <a:r>
              <a:rPr altLang="ta" dirty="0" sz="2400" lang="en-US"/>
              <a:t>u</a:t>
            </a:r>
            <a:r>
              <a:rPr altLang="ta" dirty="0" sz="2400" lang="en-US"/>
              <a:t>t</a:t>
            </a:r>
            <a:r>
              <a:rPr altLang="ta" dirty="0" sz="2400" lang="en-US"/>
              <a:t>e</a:t>
            </a:r>
            <a:r>
              <a:rPr altLang="ta" dirty="0" sz="2400" lang="en-US"/>
              <a:t>r</a:t>
            </a:r>
            <a:r>
              <a:rPr altLang="ta" dirty="0" sz="2400" lang="en-US"/>
              <a:t>s</a:t>
            </a:r>
            <a:r>
              <a:rPr altLang="ta" dirty="0" sz="2400" lang="en-US"/>
              <a:t>c</a:t>
            </a:r>
            <a:r>
              <a:rPr altLang="ta" dirty="0" sz="2400" lang="en-US"/>
              <a:t>i</a:t>
            </a:r>
            <a:r>
              <a:rPr altLang="ta" dirty="0" sz="2400" lang="en-US"/>
              <a:t>e</a:t>
            </a:r>
            <a:r>
              <a:rPr altLang="ta" dirty="0" sz="2400" lang="en-US"/>
              <a:t>n</a:t>
            </a:r>
            <a:r>
              <a:rPr altLang="ta" dirty="0" sz="2400" lang="en-US"/>
              <a:t>c</a:t>
            </a:r>
            <a:r>
              <a:rPr altLang="ta" dirty="0" sz="2400" lang="en-US"/>
              <a:t>e</a:t>
            </a:r>
            <a:endParaRPr altLang="en-US" lang="zh-CN"/>
          </a:p>
          <a:p>
            <a:r>
              <a:rPr dirty="0" sz="2400" lang="en-US"/>
              <a:t>COLLEGE: COLLEGE</a:t>
            </a:r>
          </a:p>
          <a:p>
            <a:r>
              <a:rPr dirty="0" sz="2400" lang="en-US"/>
              <a:t>           </a:t>
            </a:r>
            <a:endParaRPr dirty="0" sz="2400" lang="en-IN"/>
          </a:p>
        </p:txBody>
      </p:sp>
      <p:sp>
        <p:nvSpPr>
          <p:cNvPr id="1048644" name=""/>
          <p:cNvSpPr txBox="1"/>
          <p:nvPr/>
        </p:nvSpPr>
        <p:spPr>
          <a:xfrm>
            <a:off x="4096000" y="3219450"/>
            <a:ext cx="4000000" cy="510540"/>
          </a:xfrm>
          <a:prstGeom prst="rect"/>
        </p:spPr>
        <p:txBody>
          <a:bodyPr rtlCol="0" wrap="square">
            <a:spAutoFit/>
          </a:bodyPr>
          <a:p>
            <a:r>
              <a:rPr altLang="ta" sz="2800" lang="en-US">
                <a:solidFill>
                  <a:srgbClr val="000000"/>
                </a:solidFill>
              </a:rPr>
              <a:t> </a:t>
            </a:r>
            <a:r>
              <a:rPr altLang="ta" sz="2800" lang="en-US">
                <a:solidFill>
                  <a:srgbClr val="000000"/>
                </a:solidFill>
              </a:rPr>
              <a:t> </a:t>
            </a:r>
            <a:r>
              <a:rPr altLang="ta" sz="2800" lang="en-US">
                <a:solidFill>
                  <a:srgbClr val="000000"/>
                </a:solidFill>
              </a:rPr>
              <a:t> </a:t>
            </a:r>
            <a:r>
              <a:rPr altLang="ta" sz="2800" lang="en-US">
                <a:solidFill>
                  <a:srgbClr val="000000"/>
                </a:solidFill>
              </a:rPr>
              <a:t> </a:t>
            </a:r>
            <a:r>
              <a:rPr altLang="ta" sz="2800" lang="en-US">
                <a:solidFill>
                  <a:srgbClr val="000000"/>
                </a:solidFill>
              </a:rPr>
              <a:t> </a:t>
            </a:r>
            <a:r>
              <a:rPr altLang="ta" sz="2800" lang="en-US">
                <a:solidFill>
                  <a:srgbClr val="000000"/>
                </a:solidFill>
              </a:rPr>
              <a:t> </a:t>
            </a:r>
            <a:r>
              <a:rPr altLang="ta" sz="2800" lang="en-US">
                <a:solidFill>
                  <a:srgbClr val="000000"/>
                </a:solidFill>
              </a:rPr>
              <a:t> </a:t>
            </a:r>
            <a:r>
              <a:rPr altLang="ta" sz="2800" lang="en-US">
                <a:solidFill>
                  <a:srgbClr val="000000"/>
                </a:solidFill>
              </a:rPr>
              <a:t> </a:t>
            </a:r>
            <a:r>
              <a:rPr altLang="ta" sz="2800" lang="en-US">
                <a:solidFill>
                  <a:srgbClr val="000000"/>
                </a:solidFill>
              </a:rPr>
              <a:t> </a:t>
            </a:r>
            <a:r>
              <a:rPr altLang="ta" sz="2800" lang="en-US">
                <a:solidFill>
                  <a:srgbClr val="000000"/>
                </a:solidFill>
              </a:rPr>
              <a:t> </a:t>
            </a:r>
            <a:r>
              <a:rPr altLang="ta" sz="2800" lang="en-US">
                <a:solidFill>
                  <a:srgbClr val="000000"/>
                </a:solidFill>
              </a:rPr>
              <a:t> </a:t>
            </a:r>
            <a:r>
              <a:rPr altLang="ta" sz="2800" lang="en-US">
                <a:solidFill>
                  <a:srgbClr val="000000"/>
                </a:solidFill>
              </a:rPr>
              <a:t>P</a:t>
            </a:r>
            <a:r>
              <a:rPr altLang="ta" sz="2800" lang="en-US">
                <a:solidFill>
                  <a:srgbClr val="000000"/>
                </a:solidFill>
              </a:rPr>
              <a:t>a</a:t>
            </a:r>
            <a:r>
              <a:rPr altLang="ta" sz="2800" lang="en-US">
                <a:solidFill>
                  <a:srgbClr val="000000"/>
                </a:solidFill>
              </a:rPr>
              <a:t>r</a:t>
            </a:r>
            <a:r>
              <a:rPr altLang="ta" sz="2800" lang="en-US">
                <a:solidFill>
                  <a:srgbClr val="000000"/>
                </a:solidFill>
              </a:rPr>
              <a:t>a</a:t>
            </a:r>
            <a:r>
              <a:rPr altLang="ta" sz="2800" lang="en-US">
                <a:solidFill>
                  <a:srgbClr val="000000"/>
                </a:solidFill>
              </a:rPr>
              <a:t>m</a:t>
            </a:r>
            <a:r>
              <a:rPr altLang="ta" sz="2800" lang="en-US">
                <a:solidFill>
                  <a:srgbClr val="000000"/>
                </a:solidFill>
              </a:rPr>
              <a:t>e</a:t>
            </a:r>
            <a:r>
              <a:rPr altLang="ta" sz="2800" lang="en-US">
                <a:solidFill>
                  <a:srgbClr val="000000"/>
                </a:solidFill>
              </a:rPr>
              <a:t>s</a:t>
            </a:r>
            <a:r>
              <a:rPr altLang="ta" sz="2800" lang="en-US">
                <a:solidFill>
                  <a:srgbClr val="000000"/>
                </a:solidFill>
              </a:rPr>
              <a:t>h</a:t>
            </a:r>
            <a:r>
              <a:rPr altLang="ta" sz="2800" lang="en-US">
                <a:solidFill>
                  <a:srgbClr val="000000"/>
                </a:solidFill>
              </a:rPr>
              <a:t>w</a:t>
            </a:r>
            <a:r>
              <a:rPr altLang="ta" sz="2800" lang="en-US">
                <a:solidFill>
                  <a:srgbClr val="000000"/>
                </a:solidFill>
              </a:rPr>
              <a:t>a</a:t>
            </a:r>
            <a:r>
              <a:rPr altLang="ta" sz="2800" lang="en-US">
                <a:solidFill>
                  <a:srgbClr val="000000"/>
                </a:solidFill>
              </a:rPr>
              <a:t>r</a:t>
            </a:r>
            <a:r>
              <a:rPr altLang="ta" sz="2800" lang="en-US">
                <a:solidFill>
                  <a:srgbClr val="000000"/>
                </a:solidFill>
              </a:rPr>
              <a:t>i</a:t>
            </a:r>
            <a:r>
              <a:rPr altLang="ta" sz="2800" lang="en-US">
                <a:solidFill>
                  <a:srgbClr val="000000"/>
                </a:solidFill>
              </a:rPr>
              <a:t>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4" name="TextBox 8"/>
          <p:cNvSpPr txBox="1"/>
          <p:nvPr/>
        </p:nvSpPr>
        <p:spPr>
          <a:xfrm>
            <a:off x="2070757" y="1293748"/>
            <a:ext cx="8534018" cy="3025140"/>
          </a:xfrm>
          <a:prstGeom prst="rect"/>
          <a:noFill/>
        </p:spPr>
        <p:txBody>
          <a:bodyPr rtlCol="0" wrap="square">
            <a:spAutoFit/>
          </a:bodyPr>
          <a:p>
            <a:pPr algn="l">
              <a:buFont typeface="Arial" panose="020B0604020202020204" pitchFamily="34" charset="0"/>
              <a:buChar char="•"/>
            </a:pPr>
            <a:r>
              <a:rPr altLang="ta" b="0" dirty="0" sz="2800" i="0" lang="en-US">
                <a:solidFill>
                  <a:srgbClr val="0D0D0D"/>
                </a:solidFill>
                <a:effectLst/>
                <a:latin typeface="Times New Roman" panose="02020603050405020304" pitchFamily="18" charset="0"/>
                <a:cs typeface="Times New Roman" panose="02020603050405020304" pitchFamily="18" charset="0"/>
              </a:rPr>
              <a:t>The Password Manager project was successfully created. It allows users to login with a master password, store credentials securely, retrieve them when needed, and generate strong random passwords. The system works as expected and is simple to use.</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9" name=""/>
          <p:cNvSpPr txBox="1"/>
          <p:nvPr/>
        </p:nvSpPr>
        <p:spPr>
          <a:xfrm>
            <a:off x="2302834" y="3923170"/>
            <a:ext cx="6065779" cy="2186940"/>
          </a:xfrm>
          <a:prstGeom prst="rect"/>
        </p:spPr>
        <p:txBody>
          <a:bodyPr rtlCol="0" wrap="square">
            <a:spAutoFit/>
          </a:bodyPr>
          <a:p>
            <a:r>
              <a:rPr sz="2800" lang="en-GB">
                <a:solidFill>
                  <a:srgbClr val="000000"/>
                </a:solidFill>
              </a:rPr>
              <a:t>Login Page
Add Password Page
View Passwords Page
Password Generator Page
</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21"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2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0" name=""/>
          <p:cNvSpPr txBox="1"/>
          <p:nvPr/>
        </p:nvSpPr>
        <p:spPr>
          <a:xfrm rot="21596464">
            <a:off x="1055574" y="2152424"/>
            <a:ext cx="7853134" cy="4701539"/>
          </a:xfrm>
          <a:prstGeom prst="rect"/>
        </p:spPr>
        <p:txBody>
          <a:bodyPr rtlCol="0" wrap="square">
            <a:spAutoFit/>
          </a:bodyPr>
          <a:p>
            <a:r>
              <a:rPr sz="2800" lang="en-GB">
                <a:solidFill>
                  <a:srgbClr val="000000"/>
                </a:solidFill>
              </a:rPr>
              <a:t>The Cybersecurity Password Manager project provides a secure and efficient way to manage multiple passwords. By using encryption and hashing techniques, it ensures that sensitive user credentials are stored safely. The system helps users generate strong passwords, store them in encrypted form, and retrieve them only after authentication. Overall, the project successfully demonstrates the importance of cybersecurity and data protection in today’s digital world.</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4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S</a:t>
            </a:r>
            <a:r>
              <a:rPr altLang="ta" b="1" dirty="0" sz="2400" lang="en-US">
                <a:latin typeface="Clock2019L-RM_v1.0_20210122"/>
                <a:ea typeface="Clock2019L-RM_v1.0_20210122"/>
                <a:cs typeface="Clock2019L-RM_v1.0_20210122"/>
              </a:rPr>
              <a:t>e</a:t>
            </a:r>
            <a:r>
              <a:rPr altLang="ta" b="1" dirty="0" sz="2400" lang="en-US">
                <a:latin typeface="Clock2019L-RM_v1.0_20210122"/>
                <a:ea typeface="Clock2019L-RM_v1.0_20210122"/>
                <a:cs typeface="Clock2019L-RM_v1.0_20210122"/>
              </a:rPr>
              <a:t>c</a:t>
            </a:r>
            <a:r>
              <a:rPr altLang="ta" b="1" dirty="0" sz="2400" lang="en-US">
                <a:latin typeface="Clock2019L-RM_v1.0_20210122"/>
                <a:ea typeface="Clock2019L-RM_v1.0_20210122"/>
                <a:cs typeface="Clock2019L-RM_v1.0_20210122"/>
              </a:rPr>
              <a:t>u</a:t>
            </a:r>
            <a:r>
              <a:rPr altLang="ta" b="1" dirty="0" sz="2400" lang="en-US">
                <a:latin typeface="Clock2019L-RM_v1.0_20210122"/>
                <a:ea typeface="Clock2019L-RM_v1.0_20210122"/>
                <a:cs typeface="Clock2019L-RM_v1.0_20210122"/>
              </a:rPr>
              <a:t>r</a:t>
            </a:r>
            <a:r>
              <a:rPr altLang="ta" b="1" dirty="0" sz="2400" lang="en-US">
                <a:latin typeface="Clock2019L-RM_v1.0_20210122"/>
                <a:ea typeface="Clock2019L-RM_v1.0_20210122"/>
                <a:cs typeface="Clock2019L-RM_v1.0_20210122"/>
              </a:rPr>
              <a:t>e</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P</a:t>
            </a:r>
            <a:r>
              <a:rPr altLang="ta" b="1" dirty="0" sz="2400" lang="en-US">
                <a:latin typeface="Clock2019L-RM_v1.0_20210122"/>
                <a:ea typeface="Clock2019L-RM_v1.0_20210122"/>
                <a:cs typeface="Clock2019L-RM_v1.0_20210122"/>
              </a:rPr>
              <a:t>assword</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M</a:t>
            </a:r>
            <a:r>
              <a:rPr altLang="ta" b="1" dirty="0" sz="2400" lang="en-US">
                <a:latin typeface="Clock2019L-RM_v1.0_20210122"/>
                <a:ea typeface="Clock2019L-RM_v1.0_20210122"/>
                <a:cs typeface="Clock2019L-RM_v1.0_20210122"/>
              </a:rPr>
              <a:t>a</a:t>
            </a:r>
            <a:r>
              <a:rPr altLang="ta" b="1" dirty="0" sz="2400" lang="en-US">
                <a:latin typeface="Clock2019L-RM_v1.0_20210122"/>
                <a:ea typeface="Clock2019L-RM_v1.0_20210122"/>
                <a:cs typeface="Clock2019L-RM_v1.0_20210122"/>
              </a:rPr>
              <a:t>n</a:t>
            </a:r>
            <a:r>
              <a:rPr altLang="ta" b="1" dirty="0" sz="2400" lang="en-US">
                <a:latin typeface="Clock2019L-RM_v1.0_20210122"/>
                <a:ea typeface="Clock2019L-RM_v1.0_20210122"/>
                <a:cs typeface="Clock2019L-RM_v1.0_20210122"/>
              </a:rPr>
              <a:t>a</a:t>
            </a:r>
            <a:r>
              <a:rPr altLang="ta" b="1" dirty="0" sz="2400" lang="en-US">
                <a:latin typeface="Clock2019L-RM_v1.0_20210122"/>
                <a:ea typeface="Clock2019L-RM_v1.0_20210122"/>
                <a:cs typeface="Clock2019L-RM_v1.0_20210122"/>
              </a:rPr>
              <a:t>g</a:t>
            </a:r>
            <a:r>
              <a:rPr altLang="ta" b="1" dirty="0" sz="2400" lang="en-US">
                <a:latin typeface="Clock2019L-RM_v1.0_20210122"/>
                <a:ea typeface="Clock2019L-RM_v1.0_20210122"/>
                <a:cs typeface="Clock2019L-RM_v1.0_20210122"/>
              </a:rPr>
              <a:t>e</a:t>
            </a:r>
            <a:r>
              <a:rPr altLang="ta" b="1" dirty="0" sz="2400" lang="en-US">
                <a:latin typeface="Clock2019L-RM_v1.0_20210122"/>
                <a:ea typeface="Clock2019L-RM_v1.0_20210122"/>
                <a:cs typeface="Clock2019L-RM_v1.0_20210122"/>
              </a:rPr>
              <a:t>r</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endParaRPr dirty="0">
              <a:latin typeface="Times New Roman" panose="02020603050405020304" pitchFamily="18" charset="0"/>
              <a:cs typeface="Times New Roman" panose="02020603050405020304" pitchFamily="18" charset="0"/>
            </a:endParaRPr>
          </a:p>
          <a:p>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W</a:t>
            </a:r>
            <a:r>
              <a:rPr altLang="ta" b="1" dirty="0" sz="2400" lang="en-US">
                <a:latin typeface="Clock2019L-RM_v1.0_20210122"/>
                <a:ea typeface="Clock2019L-RM_v1.0_20210122"/>
                <a:cs typeface="Clock2019L-RM_v1.0_20210122"/>
              </a:rPr>
              <a:t>i</a:t>
            </a:r>
            <a:r>
              <a:rPr altLang="ta" b="1" dirty="0" sz="2400" lang="en-US">
                <a:latin typeface="Clock2019L-RM_v1.0_20210122"/>
                <a:ea typeface="Clock2019L-RM_v1.0_20210122"/>
                <a:cs typeface="Clock2019L-RM_v1.0_20210122"/>
              </a:rPr>
              <a:t>t</a:t>
            </a:r>
            <a:r>
              <a:rPr altLang="ta" b="1" dirty="0" sz="2400" lang="en-US">
                <a:latin typeface="Clock2019L-RM_v1.0_20210122"/>
                <a:ea typeface="Clock2019L-RM_v1.0_20210122"/>
                <a:cs typeface="Clock2019L-RM_v1.0_20210122"/>
              </a:rPr>
              <a:t>h</a:t>
            </a:r>
            <a:r>
              <a:rPr altLang="ta" b="1" dirty="0" sz="2400" lang="en-US">
                <a:latin typeface="Clock2019L-RM_v1.0_20210122"/>
                <a:ea typeface="Clock2019L-RM_v1.0_20210122"/>
                <a:cs typeface="Clock2019L-RM_v1.0_20210122"/>
              </a:rPr>
              <a:t> </a:t>
            </a:r>
            <a:r>
              <a:rPr altLang="ta" b="1" dirty="0" sz="2400" lang="en-US">
                <a:latin typeface="Clock2019L-RM_v1.0_20210122"/>
                <a:ea typeface="Clock2019L-RM_v1.0_20210122"/>
                <a:cs typeface="Clock2019L-RM_v1.0_20210122"/>
              </a:rPr>
              <a:t>Encryption</a:t>
            </a:r>
            <a:r>
              <a:rPr altLang="ta" b="1" dirty="0" sz="2400" lang="en-US">
                <a:latin typeface="Clock2019L-RM_v1.0_20210122"/>
                <a:ea typeface="Clock2019L-RM_v1.0_20210122"/>
                <a:cs typeface="Clock2019L-RM_v1.0_20210122"/>
              </a:rPr>
              <a:t> </a:t>
            </a:r>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64"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
        <p:nvSpPr>
          <p:cNvPr id="1048665" name=""/>
          <p:cNvSpPr txBox="1"/>
          <p:nvPr/>
        </p:nvSpPr>
        <p:spPr>
          <a:xfrm>
            <a:off x="4096000" y="3219450"/>
            <a:ext cx="4000000" cy="510540"/>
          </a:xfrm>
          <a:prstGeom prst="rect"/>
        </p:spPr>
        <p:txBody>
          <a:bodyPr rtlCol="0" wrap="square">
            <a:spAutoFit/>
          </a:bodyPr>
          <a:p>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6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49" y="0"/>
            <a:ext cx="4752975" cy="6863080"/>
            <a:chOff x="7443849" y="0"/>
            <a:chExt cx="4752975" cy="6863080"/>
          </a:xfrm>
        </p:grpSpPr>
        <p:sp>
          <p:nvSpPr>
            <p:cNvPr id="104866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7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7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7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7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8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8"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8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8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8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8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90" name=""/>
          <p:cNvSpPr txBox="1"/>
          <p:nvPr/>
        </p:nvSpPr>
        <p:spPr>
          <a:xfrm rot="119860">
            <a:off x="-619606" y="1764908"/>
            <a:ext cx="7515408" cy="510540"/>
          </a:xfrm>
          <a:prstGeom prst="rect"/>
        </p:spPr>
        <p:txBody>
          <a:bodyPr rtlCol="0" wrap="square">
            <a:spAutoFit/>
          </a:bodyPr>
          <a:p>
            <a:endParaRPr sz="2800" lang="en-GB">
              <a:solidFill>
                <a:srgbClr val="000000"/>
              </a:solidFill>
            </a:endParaRPr>
          </a:p>
        </p:txBody>
      </p:sp>
      <p:sp>
        <p:nvSpPr>
          <p:cNvPr id="1048691" name=""/>
          <p:cNvSpPr txBox="1"/>
          <p:nvPr/>
        </p:nvSpPr>
        <p:spPr>
          <a:xfrm>
            <a:off x="2628147" y="2933700"/>
            <a:ext cx="4382253" cy="1920240"/>
          </a:xfrm>
          <a:prstGeom prst="rect"/>
        </p:spPr>
        <p:txBody>
          <a:bodyPr rtlCol="0" wrap="square">
            <a:spAutoFit/>
          </a:bodyPr>
          <a:p>
            <a:r>
              <a:rPr altLang="ta" sz="2400" lang="en-US">
                <a:solidFill>
                  <a:srgbClr val="000000"/>
                </a:solidFill>
                <a:latin typeface="Clock2019L_v0.2_20201026"/>
                <a:ea typeface="Clock2019L_v0.2_20201026"/>
                <a:cs typeface="Clock2019L_v0.2_20201026"/>
              </a:rPr>
              <a:t>U</a:t>
            </a:r>
            <a:r>
              <a:rPr altLang="ta" sz="2400" lang="en-US">
                <a:solidFill>
                  <a:srgbClr val="000000"/>
                </a:solidFill>
                <a:latin typeface="Clock2019L_v0.2_20201026"/>
                <a:ea typeface="Clock2019L_v0.2_20201026"/>
                <a:cs typeface="Clock2019L_v0.2_20201026"/>
              </a:rPr>
              <a:t>s</a:t>
            </a:r>
            <a:r>
              <a:rPr altLang="ta" sz="2400" lang="en-US">
                <a:solidFill>
                  <a:srgbClr val="000000"/>
                </a:solidFill>
                <a:latin typeface="Clock2019L_v0.2_20201026"/>
                <a:ea typeface="Clock2019L_v0.2_20201026"/>
                <a:cs typeface="Clock2019L_v0.2_20201026"/>
              </a:rPr>
              <a:t>i</a:t>
            </a:r>
            <a:r>
              <a:rPr altLang="ta" sz="2400" lang="en-US">
                <a:solidFill>
                  <a:srgbClr val="000000"/>
                </a:solidFill>
                <a:latin typeface="Clock2019L_v0.2_20201026"/>
                <a:ea typeface="Clock2019L_v0.2_20201026"/>
                <a:cs typeface="Clock2019L_v0.2_20201026"/>
              </a:rPr>
              <a:t>n</a:t>
            </a:r>
            <a:r>
              <a:rPr altLang="ta" sz="2400" lang="en-US">
                <a:solidFill>
                  <a:srgbClr val="000000"/>
                </a:solidFill>
                <a:latin typeface="Clock2019L_v0.2_20201026"/>
                <a:ea typeface="Clock2019L_v0.2_20201026"/>
                <a:cs typeface="Clock2019L_v0.2_20201026"/>
              </a:rPr>
              <a:t>g</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s</a:t>
            </a:r>
            <a:r>
              <a:rPr altLang="ta" sz="2400" lang="en-US">
                <a:solidFill>
                  <a:srgbClr val="000000"/>
                </a:solidFill>
                <a:latin typeface="Clock2019L_v0.2_20201026"/>
                <a:ea typeface="Clock2019L_v0.2_20201026"/>
                <a:cs typeface="Clock2019L_v0.2_20201026"/>
              </a:rPr>
              <a:t>a</a:t>
            </a:r>
            <a:r>
              <a:rPr altLang="ta" sz="2400" lang="en-US">
                <a:solidFill>
                  <a:srgbClr val="000000"/>
                </a:solidFill>
                <a:latin typeface="Clock2019L_v0.2_20201026"/>
                <a:ea typeface="Clock2019L_v0.2_20201026"/>
                <a:cs typeface="Clock2019L_v0.2_20201026"/>
              </a:rPr>
              <a:t>m</a:t>
            </a:r>
            <a:r>
              <a:rPr altLang="ta" sz="2400" lang="en-US">
                <a:solidFill>
                  <a:srgbClr val="000000"/>
                </a:solidFill>
                <a:latin typeface="Clock2019L_v0.2_20201026"/>
                <a:ea typeface="Clock2019L_v0.2_20201026"/>
                <a:cs typeface="Clock2019L_v0.2_20201026"/>
              </a:rPr>
              <a:t>e</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password</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across</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different</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accounts</a:t>
            </a:r>
            <a:r>
              <a:rPr altLang="ta" sz="2400" lang="en-US">
                <a:solidFill>
                  <a:srgbClr val="000000"/>
                </a:solidFill>
                <a:latin typeface="Clock2019L_v0.2_20201026"/>
                <a:ea typeface="Clock2019L_v0.2_20201026"/>
                <a:cs typeface="Clock2019L_v0.2_20201026"/>
              </a:rPr>
              <a:t> </a:t>
            </a:r>
            <a:endParaRPr sz="2800" lang="en-GB">
              <a:solidFill>
                <a:srgbClr val="000000"/>
              </a:solidFill>
            </a:endParaRPr>
          </a:p>
          <a:p>
            <a:r>
              <a:rPr altLang="ta" sz="2400" lang="en-US">
                <a:solidFill>
                  <a:srgbClr val="000000"/>
                </a:solidFill>
                <a:latin typeface="Clock2019L_v0.2_20201026"/>
                <a:ea typeface="Clock2019L_v0.2_20201026"/>
                <a:cs typeface="Clock2019L_v0.2_20201026"/>
              </a:rPr>
              <a:t>Writing</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passwords</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in</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plain</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text</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files</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or</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notes</a:t>
            </a:r>
            <a:endParaRPr sz="2800" lang="en-GB">
              <a:solidFill>
                <a:srgbClr val="000000"/>
              </a:solidFill>
            </a:endParaRPr>
          </a:p>
          <a:p>
            <a:r>
              <a:rPr altLang="ta" sz="2400" lang="en-US">
                <a:solidFill>
                  <a:srgbClr val="000000"/>
                </a:solidFill>
                <a:latin typeface="Clock2019L_v0.2_20201026"/>
                <a:ea typeface="Clock2019L_v0.2_20201026"/>
                <a:cs typeface="Clock2019L_v0.2_20201026"/>
              </a:rPr>
              <a:t>Choosing</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weak</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passwords</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that</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are</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easy</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to</a:t>
            </a:r>
            <a:r>
              <a:rPr altLang="ta" sz="2400" lang="en-US">
                <a:solidFill>
                  <a:srgbClr val="000000"/>
                </a:solidFill>
                <a:latin typeface="Clock2019L_v0.2_20201026"/>
                <a:ea typeface="Clock2019L_v0.2_20201026"/>
                <a:cs typeface="Clock2019L_v0.2_20201026"/>
              </a:rPr>
              <a:t> </a:t>
            </a:r>
            <a:r>
              <a:rPr altLang="ta" sz="2400" lang="en-US">
                <a:solidFill>
                  <a:srgbClr val="000000"/>
                </a:solidFill>
                <a:latin typeface="Clock2019L_v0.2_20201026"/>
                <a:ea typeface="Clock2019L_v0.2_20201026"/>
                <a:cs typeface="Clock2019L_v0.2_20201026"/>
              </a:rPr>
              <a:t>guess</a:t>
            </a:r>
            <a:r>
              <a:rPr altLang="ta" sz="2400" lang="en-US">
                <a:solidFill>
                  <a:srgbClr val="000000"/>
                </a:solidFill>
                <a:latin typeface="Clock2019L_v0.2_20201026"/>
                <a:ea typeface="Clock2019L_v0.2_20201026"/>
                <a:cs typeface="Clock2019L_v0.2_20201026"/>
              </a:rPr>
              <a:t>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5" y="2647950"/>
            <a:ext cx="3533775" cy="3810000"/>
            <a:chOff x="8658225" y="2647950"/>
            <a:chExt cx="3533775" cy="381000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9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7"/>
          <p:cNvSpPr txBox="1">
            <a:spLocks noGrp="1"/>
          </p:cNvSpPr>
          <p:nvPr>
            <p:ph type="title"/>
          </p:nvPr>
        </p:nvSpPr>
        <p:spPr>
          <a:xfrm>
            <a:off x="739775" y="829627"/>
            <a:ext cx="5004478" cy="1261110"/>
          </a:xfrm>
          <a:prstGeom prst="rect"/>
        </p:spPr>
        <p:txBody>
          <a:bodyPr bIns="0" lIns="0" rIns="0" rtlCol="0" tIns="16510" vert="horz" wrap="square">
            <a:spAutoFit/>
          </a:bodyPr>
          <a:p>
            <a:pPr indent="0" marL="0">
              <a:lnSpc>
                <a:spcPct val="100000"/>
              </a:lnSpc>
              <a:spcBef>
                <a:spcPts val="130"/>
              </a:spcBef>
              <a:buNone/>
              <a:tabLst>
                <a:tab algn="l" pos="2642870"/>
              </a:tabLst>
            </a:pPr>
            <a:r>
              <a:rPr altLang="ta" sz="4250" lang="en-US"/>
              <a:t>P</a:t>
            </a:r>
            <a:r>
              <a:rPr altLang="ta" sz="4250" lang="en-US"/>
              <a:t>r</a:t>
            </a:r>
            <a:r>
              <a:rPr altLang="ta" sz="4250" lang="en-US"/>
              <a:t>o</a:t>
            </a:r>
            <a:r>
              <a:rPr altLang="ta" sz="4250" lang="en-US"/>
              <a:t>j</a:t>
            </a:r>
            <a:r>
              <a:rPr altLang="ta" sz="4250" lang="en-US"/>
              <a:t>e</a:t>
            </a:r>
            <a:r>
              <a:rPr altLang="ta" sz="4250" lang="en-US"/>
              <a:t>c</a:t>
            </a:r>
            <a:r>
              <a:rPr altLang="ta" sz="4250" lang="en-US"/>
              <a:t>t</a:t>
            </a:r>
            <a:r>
              <a:rPr altLang="ta" sz="4250" lang="en-US"/>
              <a:t> </a:t>
            </a:r>
            <a:r>
              <a:rPr altLang="ta" sz="4250" lang="en-US"/>
              <a:t>Overview</a:t>
            </a:r>
            <a:r>
              <a:rPr altLang="ta" sz="4250" lang="en-US"/>
              <a:t> </a:t>
            </a:r>
            <a:br>
              <a:rPr altLang="ta" sz="4250" lang="en-US"/>
            </a:b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97" name=""/>
          <p:cNvSpPr txBox="1"/>
          <p:nvPr/>
        </p:nvSpPr>
        <p:spPr>
          <a:xfrm rot="1279381">
            <a:off x="-1421420" y="3220258"/>
            <a:ext cx="12078255" cy="510540"/>
          </a:xfrm>
          <a:prstGeom prst="rect"/>
        </p:spPr>
        <p:txBody>
          <a:bodyPr rtlCol="0" wrap="square">
            <a:spAutoFit/>
          </a:bodyPr>
          <a:p>
            <a:r>
              <a:rPr altLang="ta" sz="2800" lang="en-US">
                <a:solidFill>
                  <a:srgbClr val="000000"/>
                </a:solidFill>
              </a:rPr>
              <a:t>1</a:t>
            </a:r>
            <a:endParaRPr sz="2800" lang="en-GB">
              <a:solidFill>
                <a:srgbClr val="000000"/>
              </a:solidFill>
            </a:endParaRPr>
          </a:p>
        </p:txBody>
      </p:sp>
      <p:sp>
        <p:nvSpPr>
          <p:cNvPr id="1048698" name=""/>
          <p:cNvSpPr txBox="1"/>
          <p:nvPr/>
        </p:nvSpPr>
        <p:spPr>
          <a:xfrm>
            <a:off x="470959" y="2342673"/>
            <a:ext cx="8293496" cy="3863340"/>
          </a:xfrm>
          <a:prstGeom prst="rect"/>
        </p:spPr>
        <p:txBody>
          <a:bodyPr rtlCol="0" wrap="square">
            <a:spAutoFit/>
          </a:bodyPr>
          <a:p>
            <a:r>
              <a:rPr sz="2800" lang="en-GB">
                <a:solidFill>
                  <a:srgbClr val="000000"/>
                </a:solidFill>
              </a:rPr>
              <a:t>The Cybersecurity Password Manager is a secure application designed to help users store, manage, and retrieve their login credentials safely. Instead of writing down passwords or reusing weak ones, users can rely on this tool to generate, encrypt, and organize their passwords in a secure vault.
The system uses a master password for authentication, which acts as the single key to unlock all other stored credentials.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3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4" name="object 5"/>
          <p:cNvSpPr txBox="1">
            <a:spLocks noGrp="1"/>
          </p:cNvSpPr>
          <p:nvPr>
            <p:ph type="title"/>
          </p:nvPr>
        </p:nvSpPr>
        <p:spPr>
          <a:xfrm>
            <a:off x="397828" y="392192"/>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3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36" name=""/>
          <p:cNvSpPr txBox="1"/>
          <p:nvPr/>
        </p:nvSpPr>
        <p:spPr>
          <a:xfrm rot="42896">
            <a:off x="448979" y="2230430"/>
            <a:ext cx="9059181" cy="4282439"/>
          </a:xfrm>
          <a:prstGeom prst="rect"/>
        </p:spPr>
        <p:txBody>
          <a:bodyPr rtlCol="0" wrap="square">
            <a:spAutoFit/>
          </a:bodyPr>
          <a:p>
            <a:r>
              <a:rPr sz="2800" lang="en-GB">
                <a:solidFill>
                  <a:srgbClr val="000000"/>
                </a:solidFill>
              </a:rPr>
              <a:t>Individual Users</a:t>
            </a:r>
            <a:r>
              <a:rPr altLang="ta" sz="2800" lang="en-US">
                <a:solidFill>
                  <a:srgbClr val="000000"/>
                </a:solidFill>
              </a:rPr>
              <a:t>:</a:t>
            </a:r>
            <a:r>
              <a:rPr sz="2800" lang="en-GB">
                <a:solidFill>
                  <a:srgbClr val="000000"/>
                </a:solidFill>
              </a:rPr>
              <a:t>
Students, professionals, or anyone who has multiple online accounts (email, banking, social media, shopping, </a:t>
            </a:r>
            <a:r>
              <a:rPr altLang="ta" sz="2800" lang="en-US">
                <a:solidFill>
                  <a:srgbClr val="000000"/>
                </a:solidFill>
              </a:rPr>
              <a:t>e</a:t>
            </a:r>
            <a:r>
              <a:rPr altLang="ta" sz="2800" lang="en-US">
                <a:solidFill>
                  <a:srgbClr val="000000"/>
                </a:solidFill>
              </a:rPr>
              <a:t>t</a:t>
            </a:r>
            <a:r>
              <a:rPr altLang="ta" sz="2800" lang="en-US">
                <a:solidFill>
                  <a:srgbClr val="000000"/>
                </a:solidFill>
              </a:rPr>
              <a:t>c</a:t>
            </a:r>
            <a:r>
              <a:rPr sz="2800" lang="en-GB">
                <a:solidFill>
                  <a:srgbClr val="000000"/>
                </a:solidFill>
              </a:rPr>
              <a:t>.
Small Businesses / Startups</a:t>
            </a:r>
            <a:r>
              <a:rPr altLang="ta" sz="2800" lang="en-US">
                <a:solidFill>
                  <a:srgbClr val="000000"/>
                </a:solidFill>
              </a:rPr>
              <a:t>:</a:t>
            </a:r>
            <a:r>
              <a:rPr sz="2800" lang="en-GB">
                <a:solidFill>
                  <a:srgbClr val="000000"/>
                </a:solidFill>
              </a:rPr>
              <a:t>
Employees in small companies often need to share or manage login details for different tools/software.
IT / Tech-Savvy Users</a:t>
            </a:r>
            <a:r>
              <a:rPr altLang="ta" sz="2800" lang="en-US">
                <a:solidFill>
                  <a:srgbClr val="000000"/>
                </a:solidFill>
              </a:rPr>
              <a:t>:</a:t>
            </a:r>
            <a:r>
              <a:rPr sz="2800" lang="en-GB">
                <a:solidFill>
                  <a:srgbClr val="000000"/>
                </a:solidFill>
              </a:rPr>
              <a:t>
People who value strong cybersecurity practices and want encrypted storage for their digital identities.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8" name=""/>
          <p:cNvSpPr txBox="1"/>
          <p:nvPr/>
        </p:nvSpPr>
        <p:spPr>
          <a:xfrm rot="21600000">
            <a:off x="3353296" y="1668779"/>
            <a:ext cx="6267443" cy="3520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altLang="ta" sz="2800" lang="en-US">
                <a:solidFill>
                  <a:srgbClr val="000000"/>
                </a:solidFill>
                <a:latin typeface="Clock2019L_v0.2_20201026"/>
              </a:rPr>
              <a:t>T</a:t>
            </a:r>
            <a:r>
              <a:rPr altLang="ta" sz="2800" lang="en-US">
                <a:solidFill>
                  <a:srgbClr val="000000"/>
                </a:solidFill>
                <a:latin typeface="Clock2019L_v0.2_20201026"/>
              </a:rPr>
              <a:t>o</a:t>
            </a:r>
            <a:r>
              <a:rPr altLang="ta" sz="2800" lang="en-US">
                <a:solidFill>
                  <a:srgbClr val="000000"/>
                </a:solidFill>
                <a:latin typeface="Clock2019L_v0.2_20201026"/>
              </a:rPr>
              <a:t>o</a:t>
            </a:r>
            <a:r>
              <a:rPr altLang="ta" sz="2800" lang="en-US">
                <a:solidFill>
                  <a:srgbClr val="000000"/>
                </a:solidFill>
                <a:latin typeface="Clock2019L_v0.2_20201026"/>
              </a:rPr>
              <a:t>l</a:t>
            </a:r>
            <a:r>
              <a:rPr altLang="ta" sz="2800" lang="en-US">
                <a:solidFill>
                  <a:srgbClr val="000000"/>
                </a:solidFill>
                <a:latin typeface="Clock2019L_v0.2_20201026"/>
              </a:rPr>
              <a:t>s</a:t>
            </a:r>
            <a:r>
              <a:rPr altLang="ta" sz="2800" lang="en-US">
                <a:solidFill>
                  <a:srgbClr val="000000"/>
                </a:solidFill>
                <a:latin typeface="Clock2019L_v0.2_20201026"/>
              </a:rPr>
              <a:t>:</a:t>
            </a:r>
            <a:endParaRPr sz="2800" lang="en-GB">
              <a:solidFill>
                <a:srgbClr val="000000"/>
              </a:solidFill>
              <a:latin typeface="Clock2019L_v0.2_20201026"/>
            </a:endParaRPr>
          </a:p>
          <a:p>
            <a:r>
              <a:rPr altLang="ta" sz="2800" lang="en-US">
                <a:solidFill>
                  <a:srgbClr val="000000"/>
                </a:solidFill>
                <a:latin typeface="Clock2019L_v0.2_20201026"/>
              </a:rPr>
              <a:t>P</a:t>
            </a:r>
            <a:r>
              <a:rPr altLang="ta" sz="2800" lang="en-US">
                <a:solidFill>
                  <a:srgbClr val="000000"/>
                </a:solidFill>
                <a:latin typeface="Clock2019L_v0.2_20201026"/>
              </a:rPr>
              <a:t>r</a:t>
            </a:r>
            <a:r>
              <a:rPr altLang="ta" sz="2800" lang="en-US">
                <a:solidFill>
                  <a:srgbClr val="000000"/>
                </a:solidFill>
                <a:latin typeface="Clock2019L_v0.2_20201026"/>
              </a:rPr>
              <a:t>o</a:t>
            </a:r>
            <a:r>
              <a:rPr altLang="ta" sz="2800" lang="en-US">
                <a:solidFill>
                  <a:srgbClr val="000000"/>
                </a:solidFill>
                <a:latin typeface="Clock2019L_v0.2_20201026"/>
              </a:rPr>
              <a:t>g</a:t>
            </a:r>
            <a:r>
              <a:rPr altLang="ta" sz="2800" lang="en-US">
                <a:solidFill>
                  <a:srgbClr val="000000"/>
                </a:solidFill>
                <a:latin typeface="Clock2019L_v0.2_20201026"/>
              </a:rPr>
              <a:t>r</a:t>
            </a:r>
            <a:r>
              <a:rPr altLang="ta" sz="2800" lang="en-US">
                <a:solidFill>
                  <a:srgbClr val="000000"/>
                </a:solidFill>
                <a:latin typeface="Clock2019L_v0.2_20201026"/>
              </a:rPr>
              <a:t>a</a:t>
            </a:r>
            <a:r>
              <a:rPr altLang="ta" sz="2800" lang="en-US">
                <a:solidFill>
                  <a:srgbClr val="000000"/>
                </a:solidFill>
                <a:latin typeface="Clock2019L_v0.2_20201026"/>
              </a:rPr>
              <a:t>m</a:t>
            </a:r>
            <a:r>
              <a:rPr altLang="ta" sz="2800" lang="en-US">
                <a:solidFill>
                  <a:srgbClr val="000000"/>
                </a:solidFill>
                <a:latin typeface="Clock2019L_v0.2_20201026"/>
              </a:rPr>
              <a:t>ming</a:t>
            </a:r>
            <a:r>
              <a:rPr altLang="ta" sz="2800" lang="en-US">
                <a:solidFill>
                  <a:srgbClr val="000000"/>
                </a:solidFill>
                <a:latin typeface="Clock2019L_v0.2_20201026"/>
              </a:rPr>
              <a:t> </a:t>
            </a:r>
            <a:r>
              <a:rPr altLang="ta" sz="2800" lang="en-US">
                <a:solidFill>
                  <a:srgbClr val="000000"/>
                </a:solidFill>
                <a:latin typeface="Clock2019L_v0.2_20201026"/>
              </a:rPr>
              <a:t>Language</a:t>
            </a:r>
            <a:r>
              <a:rPr altLang="ta" sz="2800" lang="en-US">
                <a:solidFill>
                  <a:srgbClr val="000000"/>
                </a:solidFill>
                <a:latin typeface="Clock2019L_v0.2_20201026"/>
              </a:rPr>
              <a:t> </a:t>
            </a:r>
            <a:endParaRPr sz="2800" lang="en-GB">
              <a:solidFill>
                <a:srgbClr val="000000"/>
              </a:solidFill>
              <a:latin typeface="Clock2019L_v0.2_20201026"/>
            </a:endParaRPr>
          </a:p>
          <a:p>
            <a:r>
              <a:rPr altLang="ta" sz="2800" lang="en-US">
                <a:solidFill>
                  <a:srgbClr val="000000"/>
                </a:solidFill>
                <a:latin typeface="Clock2019L_v0.2_20201026"/>
              </a:rPr>
              <a:t>F</a:t>
            </a:r>
            <a:r>
              <a:rPr altLang="ta" sz="2800" lang="en-US">
                <a:solidFill>
                  <a:srgbClr val="000000"/>
                </a:solidFill>
                <a:latin typeface="Clock2019L_v0.2_20201026"/>
              </a:rPr>
              <a:t>r</a:t>
            </a:r>
            <a:r>
              <a:rPr altLang="ta" sz="2800" lang="en-US">
                <a:solidFill>
                  <a:srgbClr val="000000"/>
                </a:solidFill>
                <a:latin typeface="Clock2019L_v0.2_20201026"/>
              </a:rPr>
              <a:t>a</a:t>
            </a:r>
            <a:r>
              <a:rPr altLang="ta" sz="2800" lang="en-US">
                <a:solidFill>
                  <a:srgbClr val="000000"/>
                </a:solidFill>
                <a:latin typeface="Clock2019L_v0.2_20201026"/>
              </a:rPr>
              <a:t>m</a:t>
            </a:r>
            <a:r>
              <a:rPr altLang="ta" sz="2800" lang="en-US">
                <a:solidFill>
                  <a:srgbClr val="000000"/>
                </a:solidFill>
                <a:latin typeface="Clock2019L_v0.2_20201026"/>
              </a:rPr>
              <a:t>eworks</a:t>
            </a:r>
            <a:r>
              <a:rPr altLang="ta" sz="2800" lang="en-US">
                <a:solidFill>
                  <a:srgbClr val="000000"/>
                </a:solidFill>
                <a:latin typeface="Clock2019L_v0.2_20201026"/>
              </a:rPr>
              <a:t>/</a:t>
            </a:r>
            <a:r>
              <a:rPr altLang="ta" sz="2800" lang="en-US">
                <a:solidFill>
                  <a:srgbClr val="000000"/>
                </a:solidFill>
                <a:latin typeface="Clock2019L_v0.2_20201026"/>
              </a:rPr>
              <a:t>Libraries</a:t>
            </a:r>
            <a:r>
              <a:rPr altLang="ta" sz="2800" lang="en-US">
                <a:solidFill>
                  <a:srgbClr val="000000"/>
                </a:solidFill>
                <a:latin typeface="Clock2019L_v0.2_20201026"/>
              </a:rPr>
              <a:t> </a:t>
            </a:r>
            <a:endParaRPr sz="2800" lang="en-GB">
              <a:solidFill>
                <a:srgbClr val="000000"/>
              </a:solidFill>
              <a:latin typeface="Clock2019L_v0.2_20201026"/>
            </a:endParaRPr>
          </a:p>
          <a:p>
            <a:r>
              <a:rPr altLang="ta" sz="2800" lang="en-US">
                <a:solidFill>
                  <a:srgbClr val="000000"/>
                </a:solidFill>
                <a:latin typeface="Clock2019L_v0.2_20201026"/>
              </a:rPr>
              <a:t>D</a:t>
            </a:r>
            <a:r>
              <a:rPr altLang="ta" sz="2800" lang="en-US">
                <a:solidFill>
                  <a:srgbClr val="000000"/>
                </a:solidFill>
                <a:latin typeface="Clock2019L_v0.2_20201026"/>
              </a:rPr>
              <a:t>a</a:t>
            </a:r>
            <a:r>
              <a:rPr altLang="ta" sz="2800" lang="en-US">
                <a:solidFill>
                  <a:srgbClr val="000000"/>
                </a:solidFill>
                <a:latin typeface="Clock2019L_v0.2_20201026"/>
              </a:rPr>
              <a:t>t</a:t>
            </a:r>
            <a:r>
              <a:rPr altLang="ta" sz="2800" lang="en-US">
                <a:solidFill>
                  <a:srgbClr val="000000"/>
                </a:solidFill>
                <a:latin typeface="Clock2019L_v0.2_20201026"/>
              </a:rPr>
              <a:t>a</a:t>
            </a:r>
            <a:r>
              <a:rPr altLang="ta" sz="2800" lang="en-US">
                <a:solidFill>
                  <a:srgbClr val="000000"/>
                </a:solidFill>
                <a:latin typeface="Clock2019L_v0.2_20201026"/>
              </a:rPr>
              <a:t>b</a:t>
            </a:r>
            <a:r>
              <a:rPr altLang="ta" sz="2800" lang="en-US">
                <a:solidFill>
                  <a:srgbClr val="000000"/>
                </a:solidFill>
                <a:latin typeface="Clock2019L_v0.2_20201026"/>
              </a:rPr>
              <a:t>a</a:t>
            </a:r>
            <a:r>
              <a:rPr altLang="ta" sz="2800" lang="en-US">
                <a:solidFill>
                  <a:srgbClr val="000000"/>
                </a:solidFill>
                <a:latin typeface="Clock2019L_v0.2_20201026"/>
              </a:rPr>
              <a:t>s</a:t>
            </a:r>
            <a:r>
              <a:rPr altLang="ta" sz="2800" lang="en-US">
                <a:solidFill>
                  <a:srgbClr val="000000"/>
                </a:solidFill>
                <a:latin typeface="Clock2019L_v0.2_20201026"/>
              </a:rPr>
              <a:t>e</a:t>
            </a:r>
            <a:r>
              <a:rPr altLang="ta" sz="2800" lang="en-US">
                <a:solidFill>
                  <a:srgbClr val="000000"/>
                </a:solidFill>
                <a:latin typeface="Clock2019L_v0.2_20201026"/>
              </a:rPr>
              <a:t> </a:t>
            </a:r>
            <a:endParaRPr sz="2800" lang="en-GB">
              <a:solidFill>
                <a:srgbClr val="000000"/>
              </a:solidFill>
              <a:latin typeface="Clock2019L_v0.2_20201026"/>
            </a:endParaRPr>
          </a:p>
          <a:p>
            <a:r>
              <a:rPr altLang="ta" sz="2800" lang="en-US">
                <a:solidFill>
                  <a:srgbClr val="000000"/>
                </a:solidFill>
                <a:latin typeface="Clock2019L_v0.2_20201026"/>
              </a:rPr>
              <a:t>D</a:t>
            </a:r>
            <a:r>
              <a:rPr altLang="ta" sz="2800" lang="en-US">
                <a:solidFill>
                  <a:srgbClr val="000000"/>
                </a:solidFill>
                <a:latin typeface="Clock2019L_v0.2_20201026"/>
              </a:rPr>
              <a:t>e</a:t>
            </a:r>
            <a:r>
              <a:rPr altLang="ta" sz="2800" lang="en-US">
                <a:solidFill>
                  <a:srgbClr val="000000"/>
                </a:solidFill>
                <a:latin typeface="Clock2019L_v0.2_20201026"/>
              </a:rPr>
              <a:t>v</a:t>
            </a:r>
            <a:r>
              <a:rPr altLang="ta" sz="2800" lang="en-US">
                <a:solidFill>
                  <a:srgbClr val="000000"/>
                </a:solidFill>
                <a:latin typeface="Clock2019L_v0.2_20201026"/>
              </a:rPr>
              <a:t>e</a:t>
            </a:r>
            <a:r>
              <a:rPr altLang="ta" sz="2800" lang="en-US">
                <a:solidFill>
                  <a:srgbClr val="000000"/>
                </a:solidFill>
                <a:latin typeface="Clock2019L_v0.2_20201026"/>
              </a:rPr>
              <a:t>l</a:t>
            </a:r>
            <a:r>
              <a:rPr altLang="ta" sz="2800" lang="en-US">
                <a:solidFill>
                  <a:srgbClr val="000000"/>
                </a:solidFill>
                <a:latin typeface="Clock2019L_v0.2_20201026"/>
              </a:rPr>
              <a:t>o</a:t>
            </a:r>
            <a:r>
              <a:rPr altLang="ta" sz="2800" lang="en-US">
                <a:solidFill>
                  <a:srgbClr val="000000"/>
                </a:solidFill>
                <a:latin typeface="Clock2019L_v0.2_20201026"/>
              </a:rPr>
              <a:t>p</a:t>
            </a:r>
            <a:r>
              <a:rPr altLang="ta" sz="2800" lang="en-US">
                <a:solidFill>
                  <a:srgbClr val="000000"/>
                </a:solidFill>
                <a:latin typeface="Clock2019L_v0.2_20201026"/>
              </a:rPr>
              <a:t>m</a:t>
            </a:r>
            <a:r>
              <a:rPr altLang="ta" sz="2800" lang="en-US">
                <a:solidFill>
                  <a:srgbClr val="000000"/>
                </a:solidFill>
                <a:latin typeface="Clock2019L_v0.2_20201026"/>
              </a:rPr>
              <a:t>ent</a:t>
            </a:r>
            <a:r>
              <a:rPr altLang="ta" sz="2800" lang="en-US">
                <a:solidFill>
                  <a:srgbClr val="000000"/>
                </a:solidFill>
                <a:latin typeface="Clock2019L_v0.2_20201026"/>
              </a:rPr>
              <a:t> </a:t>
            </a:r>
            <a:r>
              <a:rPr altLang="ta" sz="2800" lang="en-US">
                <a:solidFill>
                  <a:srgbClr val="000000"/>
                </a:solidFill>
                <a:latin typeface="Clock2019L_v0.2_20201026"/>
              </a:rPr>
              <a:t>Tools</a:t>
            </a:r>
            <a:r>
              <a:rPr altLang="ta" sz="2800" lang="en-US">
                <a:solidFill>
                  <a:srgbClr val="000000"/>
                </a:solidFill>
                <a:latin typeface="Clock2019L_v0.2_20201026"/>
              </a:rPr>
              <a:t> </a:t>
            </a:r>
            <a:endParaRPr sz="2800" lang="en-GB">
              <a:solidFill>
                <a:srgbClr val="000000"/>
              </a:solidFill>
              <a:latin typeface="Clock2019L_v0.2_20201026"/>
            </a:endParaRPr>
          </a:p>
          <a:p>
            <a:endParaRPr sz="2800" lang="en-GB">
              <a:solidFill>
                <a:srgbClr val="000000"/>
              </a:solidFill>
              <a:latin typeface="Clock2019L_v0.2_20201026"/>
            </a:endParaRPr>
          </a:p>
          <a:p>
            <a:r>
              <a:rPr altLang="ta" sz="2800" lang="en-US">
                <a:solidFill>
                  <a:srgbClr val="000000"/>
                </a:solidFill>
                <a:latin typeface="Clock2019L_v0.2_20201026"/>
              </a:rPr>
              <a:t>T</a:t>
            </a:r>
            <a:r>
              <a:rPr altLang="ta" sz="2800" lang="en-US">
                <a:solidFill>
                  <a:srgbClr val="000000"/>
                </a:solidFill>
                <a:latin typeface="Clock2019L_v0.2_20201026"/>
              </a:rPr>
              <a:t>e</a:t>
            </a:r>
            <a:r>
              <a:rPr altLang="ta" sz="2800" lang="en-US">
                <a:solidFill>
                  <a:srgbClr val="000000"/>
                </a:solidFill>
                <a:latin typeface="Clock2019L_v0.2_20201026"/>
              </a:rPr>
              <a:t>c</a:t>
            </a:r>
            <a:r>
              <a:rPr altLang="ta" sz="2800" lang="en-US">
                <a:solidFill>
                  <a:srgbClr val="000000"/>
                </a:solidFill>
                <a:latin typeface="Clock2019L_v0.2_20201026"/>
              </a:rPr>
              <a:t>h</a:t>
            </a:r>
            <a:r>
              <a:rPr altLang="ta" sz="2800" lang="en-US">
                <a:solidFill>
                  <a:srgbClr val="000000"/>
                </a:solidFill>
                <a:latin typeface="Clock2019L_v0.2_20201026"/>
              </a:rPr>
              <a:t>nique</a:t>
            </a:r>
            <a:r>
              <a:rPr altLang="ta" sz="2800" lang="en-US">
                <a:solidFill>
                  <a:srgbClr val="000000"/>
                </a:solidFill>
                <a:latin typeface="Clock2019L_v0.2_20201026"/>
              </a:rPr>
              <a:t> </a:t>
            </a:r>
            <a:r>
              <a:rPr altLang="ta" sz="2800" lang="en-US">
                <a:solidFill>
                  <a:srgbClr val="000000"/>
                </a:solidFill>
                <a:latin typeface="Clock2019L_v0.2_20201026"/>
              </a:rPr>
              <a:t>:</a:t>
            </a:r>
            <a:endParaRPr sz="2800" lang="en-GB">
              <a:solidFill>
                <a:srgbClr val="000000"/>
              </a:solidFill>
              <a:latin typeface="Clock2019L_v0.2_20201026"/>
            </a:endParaRPr>
          </a:p>
          <a:p>
            <a:r>
              <a:rPr altLang="ta" sz="2800" lang="en-US">
                <a:solidFill>
                  <a:srgbClr val="000000"/>
                </a:solidFill>
                <a:latin typeface="Clock2019L_v0.2_20201026"/>
              </a:rPr>
              <a:t>E</a:t>
            </a:r>
            <a:r>
              <a:rPr altLang="ta" sz="2800" lang="en-US">
                <a:solidFill>
                  <a:srgbClr val="000000"/>
                </a:solidFill>
                <a:latin typeface="Clock2019L_v0.2_20201026"/>
              </a:rPr>
              <a:t>n</a:t>
            </a:r>
            <a:r>
              <a:rPr altLang="ta" sz="2800" lang="en-US">
                <a:solidFill>
                  <a:srgbClr val="000000"/>
                </a:solidFill>
                <a:latin typeface="Clock2019L_v0.2_20201026"/>
              </a:rPr>
              <a:t>c</a:t>
            </a:r>
            <a:r>
              <a:rPr altLang="ta" sz="2800" lang="en-US">
                <a:solidFill>
                  <a:srgbClr val="000000"/>
                </a:solidFill>
                <a:latin typeface="Clock2019L_v0.2_20201026"/>
              </a:rPr>
              <a:t>ryption</a:t>
            </a:r>
            <a:r>
              <a:rPr altLang="ta" sz="2800" lang="en-US">
                <a:solidFill>
                  <a:srgbClr val="000000"/>
                </a:solidFill>
                <a:latin typeface="Clock2019L_v0.2_20201026"/>
              </a:rPr>
              <a:t> </a:t>
            </a:r>
            <a:r>
              <a:rPr altLang="ta" sz="2800" lang="en-US">
                <a:solidFill>
                  <a:srgbClr val="000000"/>
                </a:solidFill>
                <a:latin typeface="Clock2019L_v0.2_20201026"/>
              </a:rPr>
              <a:t>techniques</a:t>
            </a:r>
            <a:r>
              <a:rPr altLang="ta" sz="2800" lang="en-US">
                <a:solidFill>
                  <a:srgbClr val="000000"/>
                </a:solidFill>
                <a:latin typeface="Clock2019L_v0.2_20201026"/>
              </a:rPr>
              <a:t> </a:t>
            </a:r>
            <a:endParaRPr sz="2800" lang="en-GB">
              <a:solidFill>
                <a:srgbClr val="000000"/>
              </a:solidFill>
              <a:latin typeface="Clock2019L_v0.2_20201026"/>
            </a:endParaRPr>
          </a:p>
          <a:p>
            <a:r>
              <a:rPr altLang="ta" sz="2800" lang="en-US">
                <a:solidFill>
                  <a:srgbClr val="000000"/>
                </a:solidFill>
                <a:latin typeface="Clock2019L_v0.2_20201026"/>
              </a:rPr>
              <a:t>H</a:t>
            </a:r>
            <a:r>
              <a:rPr altLang="ta" sz="2800" lang="en-US">
                <a:solidFill>
                  <a:srgbClr val="000000"/>
                </a:solidFill>
                <a:latin typeface="Clock2019L_v0.2_20201026"/>
              </a:rPr>
              <a:t>a</a:t>
            </a:r>
            <a:r>
              <a:rPr altLang="ta" sz="2800" lang="en-US">
                <a:solidFill>
                  <a:srgbClr val="000000"/>
                </a:solidFill>
                <a:latin typeface="Clock2019L_v0.2_20201026"/>
              </a:rPr>
              <a:t>s</a:t>
            </a:r>
            <a:r>
              <a:rPr altLang="ta" sz="2800" lang="en-US">
                <a:solidFill>
                  <a:srgbClr val="000000"/>
                </a:solidFill>
                <a:latin typeface="Clock2019L_v0.2_20201026"/>
              </a:rPr>
              <a:t>h</a:t>
            </a:r>
            <a:r>
              <a:rPr altLang="ta" sz="2800" lang="en-US">
                <a:solidFill>
                  <a:srgbClr val="000000"/>
                </a:solidFill>
                <a:latin typeface="Clock2019L_v0.2_20201026"/>
              </a:rPr>
              <a:t>i</a:t>
            </a:r>
            <a:r>
              <a:rPr altLang="ta" sz="2800" lang="en-US">
                <a:solidFill>
                  <a:srgbClr val="000000"/>
                </a:solidFill>
                <a:latin typeface="Clock2019L_v0.2_20201026"/>
              </a:rPr>
              <a:t>n</a:t>
            </a:r>
            <a:r>
              <a:rPr altLang="ta" sz="2800" lang="en-US">
                <a:solidFill>
                  <a:srgbClr val="000000"/>
                </a:solidFill>
                <a:latin typeface="Clock2019L_v0.2_20201026"/>
              </a:rPr>
              <a:t>g</a:t>
            </a:r>
            <a:r>
              <a:rPr altLang="ta" sz="2800" lang="en-US">
                <a:solidFill>
                  <a:srgbClr val="000000"/>
                </a:solidFill>
                <a:latin typeface="Clock2019L_v0.2_20201026"/>
              </a:rPr>
              <a:t> </a:t>
            </a:r>
            <a:r>
              <a:rPr altLang="ta" sz="2800" lang="en-US">
                <a:solidFill>
                  <a:srgbClr val="000000"/>
                </a:solidFill>
                <a:latin typeface="Clock2019L_v0.2_20201026"/>
              </a:rPr>
              <a:t>Technique</a:t>
            </a:r>
            <a:r>
              <a:rPr altLang="ta" sz="2800" lang="en-US">
                <a:solidFill>
                  <a:srgbClr val="000000"/>
                </a:solidFill>
                <a:latin typeface="Clock2019L_v0.2_20201026"/>
              </a:rPr>
              <a:t> </a:t>
            </a:r>
            <a:endParaRPr sz="2800" lang="en-GB">
              <a:solidFill>
                <a:srgbClr val="000000"/>
              </a:solidFill>
              <a:latin typeface="Clock2019L_v0.2_20201026"/>
            </a:endParaRPr>
          </a:p>
          <a:p>
            <a:endParaRPr altLang="en-US" lang="zh-CN">
              <a:latin typeface="Clock2019L_v0.2_20201026"/>
            </a:endParaRPr>
          </a:p>
        </p:txBody>
      </p:sp>
      <p:sp>
        <p:nvSpPr>
          <p:cNvPr id="1048629"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
        <p:nvSpPr>
          <p:cNvPr id="1048630" name=""/>
          <p:cNvSpPr txBox="1"/>
          <p:nvPr/>
        </p:nvSpPr>
        <p:spPr>
          <a:xfrm>
            <a:off x="4096000" y="3219450"/>
            <a:ext cx="4000000" cy="510539"/>
          </a:xfrm>
          <a:prstGeom prst="rect"/>
        </p:spPr>
        <p:txBody>
          <a:bodyPr rtlCol="0" wrap="square">
            <a:spAutoFit/>
          </a:bodyPr>
          <a:p>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1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2"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
          <p:cNvSpPr txBox="1"/>
          <p:nvPr/>
        </p:nvSpPr>
        <p:spPr>
          <a:xfrm rot="21600000">
            <a:off x="210317" y="3027680"/>
            <a:ext cx="7234514" cy="802640"/>
          </a:xfrm>
          <a:prstGeom prst="rect"/>
        </p:spPr>
        <p:txBody>
          <a:bodyPr rtlCol="0" wrap="square">
            <a:spAutoFit/>
          </a:bodyPr>
          <a:p>
            <a:endParaRPr sz="2800" lang="en-GB">
              <a:solidFill>
                <a:srgbClr val="000000"/>
              </a:solidFill>
              <a:latin typeface="Clock2019L_v0.2_20201026"/>
            </a:endParaRPr>
          </a:p>
          <a:p>
            <a:endParaRPr sz="2800" lang="en-GB">
              <a:solidFill>
                <a:srgbClr val="000000"/>
              </a:solidFill>
              <a:latin typeface="Clock2019L_v0.2_20201026"/>
            </a:endParaRPr>
          </a:p>
        </p:txBody>
      </p:sp>
      <p:sp>
        <p:nvSpPr>
          <p:cNvPr id="1048615"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
        <p:nvSpPr>
          <p:cNvPr id="1048616" name=""/>
          <p:cNvSpPr txBox="1"/>
          <p:nvPr/>
        </p:nvSpPr>
        <p:spPr>
          <a:xfrm rot="21579688">
            <a:off x="548524" y="1011242"/>
            <a:ext cx="9208980" cy="3025140"/>
          </a:xfrm>
          <a:prstGeom prst="rect"/>
        </p:spPr>
        <p:txBody>
          <a:bodyPr rtlCol="0" wrap="square">
            <a:spAutoFit/>
          </a:bodyPr>
          <a:p>
            <a:r>
              <a:rPr sz="2800" lang="en-GB">
                <a:solidFill>
                  <a:srgbClr val="000000"/>
                </a:solidFill>
              </a:rPr>
              <a:t>Home / Landing Page
Header / Navbar: Your name or logo + menu (Home, About, Skills, Projects, Contact).
Banner Section:
A professional photo or illustration</a:t>
            </a:r>
            <a:r>
              <a:rPr altLang="ta" sz="2800" lang="en-US">
                <a:solidFill>
                  <a:srgbClr val="000000"/>
                </a:solidFill>
              </a:rPr>
              <a:t>About Me Section</a:t>
            </a:r>
            <a:endParaRPr sz="2800" lang="en-GB">
              <a:solidFill>
                <a:srgbClr val="000000"/>
              </a:solidFill>
            </a:endParaRPr>
          </a:p>
          <a:p>
            <a:r>
              <a:rPr altLang="ta" sz="2800" lang="en-US">
                <a:solidFill>
                  <a:srgbClr val="000000"/>
                </a:solidFill>
              </a:rPr>
              <a:t>Short description about you (education, interests, goals).</a:t>
            </a:r>
            <a:endParaRPr sz="2800" lang="en-GB">
              <a:solidFill>
                <a:srgbClr val="000000"/>
              </a:solidFill>
            </a:endParaRPr>
          </a:p>
          <a:p>
            <a:endParaRPr sz="2800" lang="en-GB">
              <a:solidFill>
                <a:srgbClr val="000000"/>
              </a:solidFill>
            </a:endParaRPr>
          </a:p>
        </p:txBody>
      </p:sp>
      <p:sp>
        <p:nvSpPr>
          <p:cNvPr id="1048617" name=""/>
          <p:cNvSpPr txBox="1"/>
          <p:nvPr/>
        </p:nvSpPr>
        <p:spPr>
          <a:xfrm>
            <a:off x="374308" y="3729989"/>
            <a:ext cx="10141292" cy="2606040"/>
          </a:xfrm>
          <a:prstGeom prst="rect"/>
        </p:spPr>
        <p:txBody>
          <a:bodyPr rtlCol="0" wrap="square">
            <a:spAutoFit/>
          </a:bodyPr>
          <a:p>
            <a:r>
              <a:rPr sz="2800" lang="en-GB">
                <a:solidFill>
                  <a:srgbClr val="000000"/>
                </a:solidFill>
              </a:rPr>
              <a:t>Skills Section
Show skills using progress bars, icons, or cards. Example:
Programming: Python, Java, C++
</a:t>
            </a:r>
            <a:r>
              <a:rPr altLang="ta" sz="2800" lang="en-US">
                <a:solidFill>
                  <a:srgbClr val="000000"/>
                </a:solidFill>
              </a:rPr>
              <a:t>W</a:t>
            </a:r>
            <a:r>
              <a:rPr sz="2800" lang="en-GB">
                <a:solidFill>
                  <a:srgbClr val="000000"/>
                </a:solidFill>
              </a:rPr>
              <a:t>eb: HTML, CSS, JavaScript
</a:t>
            </a:r>
            <a:r>
              <a:rPr altLang="ta" sz="2800" lang="en-US">
                <a:solidFill>
                  <a:srgbClr val="000000"/>
                </a:solidFill>
              </a:rPr>
              <a:t>C</a:t>
            </a:r>
            <a:r>
              <a:rPr sz="2800" lang="en-GB">
                <a:solidFill>
                  <a:srgbClr val="000000"/>
                </a:solidFill>
              </a:rPr>
              <a:t>ybersecurity Basics</a:t>
            </a:r>
            <a:endParaRPr sz="2800" lang="en-GB">
              <a:solidFill>
                <a:srgbClr val="000000"/>
              </a:solidFill>
            </a:endParaRPr>
          </a:p>
          <a:p>
            <a:r>
              <a:rPr sz="2800" lang="en-GB">
                <a:solidFill>
                  <a:srgbClr val="000000"/>
                </a:solidFill>
              </a:rPr>
              <a:t>Tools: Git, VS Code, MySQL</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Title 1"/>
          <p:cNvSpPr>
            <a:spLocks noGrp="1"/>
          </p:cNvSpPr>
          <p:nvPr>
            <p:ph type="title"/>
          </p:nvPr>
        </p:nvSpPr>
        <p:spPr/>
        <p:txBody>
          <a:bodyPr/>
          <a:p>
            <a:r>
              <a:rPr dirty="0" lang="en-IN"/>
              <a:t>FEATURES AND FUNCTIONALITY</a:t>
            </a:r>
          </a:p>
        </p:txBody>
      </p:sp>
      <p:sp>
        <p:nvSpPr>
          <p:cNvPr id="1048596" name=""/>
          <p:cNvSpPr txBox="1"/>
          <p:nvPr/>
        </p:nvSpPr>
        <p:spPr>
          <a:xfrm>
            <a:off x="755331" y="1154429"/>
            <a:ext cx="8872012" cy="4282440"/>
          </a:xfrm>
          <a:prstGeom prst="rect"/>
        </p:spPr>
        <p:txBody>
          <a:bodyPr rtlCol="0" wrap="square">
            <a:spAutoFit/>
          </a:bodyPr>
          <a:p>
            <a:r>
              <a:rPr sz="2800" lang="en-GB">
                <a:solidFill>
                  <a:srgbClr val="000000"/>
                </a:solidFill>
              </a:rPr>
              <a:t>Login with Master Password – Only one secure password to unlock the vault.
</a:t>
            </a:r>
            <a:r>
              <a:rPr sz="2800" lang="en-GB">
                <a:solidFill>
                  <a:srgbClr val="000000"/>
                </a:solidFill>
              </a:rPr>
              <a:t>Store Passwords Securely – Credentials are saved in encrypted form.
Retrieve Passwords – Users can view and copy passwords after login.
</a:t>
            </a:r>
            <a:r>
              <a:rPr sz="2800" lang="en-GB">
                <a:solidFill>
                  <a:srgbClr val="000000"/>
                </a:solidFill>
              </a:rPr>
              <a:t>Password Generator – Creates strong random passwords.
Add / Update / Delete – Manage saved accounts </a:t>
            </a:r>
            <a:r>
              <a:rPr altLang="ta" sz="2800" lang="en-US">
                <a:solidFill>
                  <a:srgbClr val="000000"/>
                </a:solidFill>
              </a:rPr>
              <a:t> </a:t>
            </a:r>
            <a:r>
              <a:rPr sz="2800" lang="en-GB">
                <a:solidFill>
                  <a:srgbClr val="000000"/>
                </a:solidFill>
              </a:rPr>
              <a:t>asily.
Search Option – Find a specific account quickly.</a:t>
            </a:r>
            <a:r>
              <a:rPr altLang="ta" sz="2800" lang="en-US">
                <a:solidFill>
                  <a:srgbClr val="000000"/>
                </a:solidFill>
              </a:rPr>
              <a:t> </a:t>
            </a:r>
            <a:r>
              <a:rPr altLang="ta" sz="2800" lang="en-US">
                <a:solidFill>
                  <a:srgbClr val="000000"/>
                </a:solidFill>
              </a:rPr>
              <a:t>+</a:t>
            </a:r>
            <a:r>
              <a:rPr altLang="ta" sz="2800" lang="en-US">
                <a:solidFill>
                  <a:srgbClr val="000000"/>
                </a:solidFill>
              </a:rPr>
              <a:t>+</a:t>
            </a:r>
            <a:r>
              <a:rPr altLang="ta" sz="2800" lang="ta">
                <a:solidFill>
                  <a:srgbClr val="000000"/>
                </a:solidFill>
              </a:rPr>
              <a:t>±</a:t>
            </a:r>
            <a:r>
              <a:rPr altLang="ta" sz="2800" lang="en-US">
                <a:solidFill>
                  <a:srgbClr val="000000"/>
                </a:solidFill>
              </a:rPr>
              <a:t>+</a:t>
            </a:r>
            <a:endParaRPr sz="2800" lang="en-GB">
              <a:solidFill>
                <a:srgbClr val="000000"/>
              </a:solidFill>
            </a:endParaRPr>
          </a:p>
        </p:txBody>
      </p:sp>
      <p:sp>
        <p:nvSpPr>
          <p:cNvPr id="1048597"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2024-03-24T03:07:22Z</dcterms:created>
  <dcterms:modified xsi:type="dcterms:W3CDTF">2025-09-10T06:29:14Z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d6482d7a6bba430babf649e25ad02be4</vt:lpwstr>
  </property>
</Properties>
</file>