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5" d="100"/>
          <a:sy n="105" d="100"/>
        </p:scale>
        <p:origin x="798" y="10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7D59-400E-BF94-A374C26BE244}"/>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7D59-400E-BF94-A374C26BE244}"/>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7D59-400E-BF94-A374C26BE244}"/>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7D59-400E-BF94-A374C26BE244}"/>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7D59-400E-BF94-A374C26BE244}"/>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NAME: PARAMESWARI P</a:t>
            </a:r>
          </a:p>
          <a:p>
            <a:r>
              <a:rPr lang="en-US" sz="2400" dirty="0"/>
              <a:t>REGISTER NO</a:t>
            </a:r>
            <a:r>
              <a:rPr lang="en-US" sz="2400"/>
              <a:t>: 1908DE741B4C70991B3497C52163DF38</a:t>
            </a:r>
          </a:p>
          <a:p>
            <a:r>
              <a:rPr lang="en-US" sz="2400"/>
              <a:t>DEPARTMENT</a:t>
            </a:r>
            <a:r>
              <a:rPr lang="en-US" sz="2400" dirty="0"/>
              <a: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555</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Don Bosco</cp:lastModifiedBy>
  <cp:revision>14</cp:revision>
  <dcterms:created xsi:type="dcterms:W3CDTF">2024-03-29T15:07:00Z</dcterms:created>
  <dcterms:modified xsi:type="dcterms:W3CDTF">2024-09-10T07:47:26Z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