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4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79"/>
    <a:srgbClr val="EDF1F5"/>
    <a:srgbClr val="0A3041"/>
    <a:srgbClr val="1A4A60"/>
    <a:srgbClr val="286B88"/>
    <a:srgbClr val="0F6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6B56E-CCD2-094F-9B4D-D66BAA5865F6}" type="doc">
      <dgm:prSet loTypeId="urn:microsoft.com/office/officeart/2005/8/layout/matrix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770473-6D76-3541-807F-908297CE9431}">
      <dgm:prSet phldrT="[Text]"/>
      <dgm:spPr/>
      <dgm:t>
        <a:bodyPr/>
        <a:lstStyle/>
        <a:p>
          <a:r>
            <a:rPr lang="en-GB" dirty="0"/>
            <a:t>AdaBoost</a:t>
          </a:r>
        </a:p>
      </dgm:t>
    </dgm:pt>
    <dgm:pt modelId="{608C2647-C84A-9A45-A624-0B774D6D031C}" type="parTrans" cxnId="{BD4644CA-7D70-304C-A6C4-2CB68FF6FFF5}">
      <dgm:prSet/>
      <dgm:spPr/>
      <dgm:t>
        <a:bodyPr/>
        <a:lstStyle/>
        <a:p>
          <a:endParaRPr lang="en-GB"/>
        </a:p>
      </dgm:t>
    </dgm:pt>
    <dgm:pt modelId="{D7C7D628-F217-7F4C-84DD-4E394AF718E8}" type="sibTrans" cxnId="{BD4644CA-7D70-304C-A6C4-2CB68FF6FFF5}">
      <dgm:prSet/>
      <dgm:spPr/>
      <dgm:t>
        <a:bodyPr/>
        <a:lstStyle/>
        <a:p>
          <a:endParaRPr lang="en-GB"/>
        </a:p>
      </dgm:t>
    </dgm:pt>
    <dgm:pt modelId="{ACD82C19-40D3-A747-BF3C-E67714A9C847}">
      <dgm:prSet phldrT="[Text]"/>
      <dgm:spPr/>
      <dgm:t>
        <a:bodyPr/>
        <a:lstStyle/>
        <a:p>
          <a:r>
            <a:rPr lang="en-GB" dirty="0"/>
            <a:t>Recall</a:t>
          </a:r>
        </a:p>
        <a:p>
          <a:r>
            <a:rPr lang="en-GB" dirty="0"/>
            <a:t>0.78</a:t>
          </a:r>
        </a:p>
      </dgm:t>
    </dgm:pt>
    <dgm:pt modelId="{B3A10929-F557-FF40-BDA0-3D6058154803}" type="parTrans" cxnId="{1B6DEDCE-D8F2-8C4A-B338-AE5B223E635F}">
      <dgm:prSet/>
      <dgm:spPr/>
      <dgm:t>
        <a:bodyPr/>
        <a:lstStyle/>
        <a:p>
          <a:endParaRPr lang="en-GB"/>
        </a:p>
      </dgm:t>
    </dgm:pt>
    <dgm:pt modelId="{37920A9B-4307-5143-8EDA-305DE3809413}" type="sibTrans" cxnId="{1B6DEDCE-D8F2-8C4A-B338-AE5B223E635F}">
      <dgm:prSet/>
      <dgm:spPr/>
      <dgm:t>
        <a:bodyPr/>
        <a:lstStyle/>
        <a:p>
          <a:endParaRPr lang="en-GB"/>
        </a:p>
      </dgm:t>
    </dgm:pt>
    <dgm:pt modelId="{0B661ADE-B227-CA45-B2D5-96411DFAE114}">
      <dgm:prSet phldrT="[Text]"/>
      <dgm:spPr/>
      <dgm:t>
        <a:bodyPr/>
        <a:lstStyle/>
        <a:p>
          <a:r>
            <a:rPr lang="en-GB" dirty="0"/>
            <a:t>MRR@5</a:t>
          </a:r>
        </a:p>
        <a:p>
          <a:r>
            <a:rPr lang="en-GB" dirty="0"/>
            <a:t>0.73</a:t>
          </a:r>
        </a:p>
      </dgm:t>
    </dgm:pt>
    <dgm:pt modelId="{5F1B12EC-48FE-0544-94E3-E1D5B30DA435}" type="parTrans" cxnId="{5D72A106-3955-C242-9A21-593DE3597F5E}">
      <dgm:prSet/>
      <dgm:spPr/>
      <dgm:t>
        <a:bodyPr/>
        <a:lstStyle/>
        <a:p>
          <a:endParaRPr lang="en-GB"/>
        </a:p>
      </dgm:t>
    </dgm:pt>
    <dgm:pt modelId="{10B2590F-5321-5143-9772-1C132A39AB1F}" type="sibTrans" cxnId="{5D72A106-3955-C242-9A21-593DE3597F5E}">
      <dgm:prSet/>
      <dgm:spPr/>
      <dgm:t>
        <a:bodyPr/>
        <a:lstStyle/>
        <a:p>
          <a:endParaRPr lang="en-GB"/>
        </a:p>
      </dgm:t>
    </dgm:pt>
    <dgm:pt modelId="{5C372238-06DA-5146-9607-617AE79660D0}">
      <dgm:prSet phldrT="[Text]"/>
      <dgm:spPr/>
      <dgm:t>
        <a:bodyPr/>
        <a:lstStyle/>
        <a:p>
          <a:r>
            <a:rPr lang="en-GB" dirty="0"/>
            <a:t>HIT@5</a:t>
          </a:r>
        </a:p>
        <a:p>
          <a:r>
            <a:rPr lang="en-GB" dirty="0"/>
            <a:t>0.78</a:t>
          </a:r>
        </a:p>
      </dgm:t>
    </dgm:pt>
    <dgm:pt modelId="{8AE038E7-4719-B042-A8E3-918799B31EFF}" type="parTrans" cxnId="{B636AED2-0E0F-3941-81B6-3A9B89387BB7}">
      <dgm:prSet/>
      <dgm:spPr/>
      <dgm:t>
        <a:bodyPr/>
        <a:lstStyle/>
        <a:p>
          <a:endParaRPr lang="en-GB"/>
        </a:p>
      </dgm:t>
    </dgm:pt>
    <dgm:pt modelId="{8C526F23-2D97-BD48-9F77-931E094200E4}" type="sibTrans" cxnId="{B636AED2-0E0F-3941-81B6-3A9B89387BB7}">
      <dgm:prSet/>
      <dgm:spPr/>
      <dgm:t>
        <a:bodyPr/>
        <a:lstStyle/>
        <a:p>
          <a:endParaRPr lang="en-GB"/>
        </a:p>
      </dgm:t>
    </dgm:pt>
    <dgm:pt modelId="{1373A299-B37A-374D-8A98-B75051AB3002}">
      <dgm:prSet phldrT="[Text]"/>
      <dgm:spPr/>
      <dgm:t>
        <a:bodyPr/>
        <a:lstStyle/>
        <a:p>
          <a:r>
            <a:rPr lang="en-GB" dirty="0"/>
            <a:t>Precision@5</a:t>
          </a:r>
        </a:p>
        <a:p>
          <a:r>
            <a:rPr lang="en-GB" dirty="0"/>
            <a:t>0.156</a:t>
          </a:r>
        </a:p>
      </dgm:t>
    </dgm:pt>
    <dgm:pt modelId="{799E91AC-F099-9647-A796-7DDFE2752C73}" type="parTrans" cxnId="{B1CC7695-1486-574B-8589-A9C4A3D51620}">
      <dgm:prSet/>
      <dgm:spPr/>
      <dgm:t>
        <a:bodyPr/>
        <a:lstStyle/>
        <a:p>
          <a:endParaRPr lang="en-GB"/>
        </a:p>
      </dgm:t>
    </dgm:pt>
    <dgm:pt modelId="{711693DD-E8D3-8840-98F3-AB9583B5D93A}" type="sibTrans" cxnId="{B1CC7695-1486-574B-8589-A9C4A3D51620}">
      <dgm:prSet/>
      <dgm:spPr/>
      <dgm:t>
        <a:bodyPr/>
        <a:lstStyle/>
        <a:p>
          <a:endParaRPr lang="en-GB"/>
        </a:p>
      </dgm:t>
    </dgm:pt>
    <dgm:pt modelId="{0AF08AF5-0E0F-B646-BFBB-3907E2248451}" type="pres">
      <dgm:prSet presAssocID="{1F86B56E-CCD2-094F-9B4D-D66BAA5865F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2421D1E-FEAF-F049-A824-3CA58A41E878}" type="pres">
      <dgm:prSet presAssocID="{1F86B56E-CCD2-094F-9B4D-D66BAA5865F6}" presName="matrix" presStyleCnt="0"/>
      <dgm:spPr/>
    </dgm:pt>
    <dgm:pt modelId="{0D15138F-DD17-B34A-A276-065CBDA710B1}" type="pres">
      <dgm:prSet presAssocID="{1F86B56E-CCD2-094F-9B4D-D66BAA5865F6}" presName="tile1" presStyleLbl="node1" presStyleIdx="0" presStyleCnt="4"/>
      <dgm:spPr/>
    </dgm:pt>
    <dgm:pt modelId="{F2E42DA6-8117-4549-8040-E92BE742940A}" type="pres">
      <dgm:prSet presAssocID="{1F86B56E-CCD2-094F-9B4D-D66BAA5865F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35724D5-64BD-3A48-B96B-27B3FCAA48BE}" type="pres">
      <dgm:prSet presAssocID="{1F86B56E-CCD2-094F-9B4D-D66BAA5865F6}" presName="tile2" presStyleLbl="node1" presStyleIdx="1" presStyleCnt="4" custLinFactNeighborX="452" custLinFactNeighborY="4755"/>
      <dgm:spPr/>
    </dgm:pt>
    <dgm:pt modelId="{51A06CDD-568B-4840-8CAD-47B085F08B12}" type="pres">
      <dgm:prSet presAssocID="{1F86B56E-CCD2-094F-9B4D-D66BAA5865F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300F436-C671-8C4D-84CB-A81C0D316982}" type="pres">
      <dgm:prSet presAssocID="{1F86B56E-CCD2-094F-9B4D-D66BAA5865F6}" presName="tile3" presStyleLbl="node1" presStyleIdx="2" presStyleCnt="4"/>
      <dgm:spPr/>
    </dgm:pt>
    <dgm:pt modelId="{70A0775F-2DCE-3E45-80D4-6C49825E4F99}" type="pres">
      <dgm:prSet presAssocID="{1F86B56E-CCD2-094F-9B4D-D66BAA5865F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B6A5AD1-B712-184E-8AA3-EA01710E4545}" type="pres">
      <dgm:prSet presAssocID="{1F86B56E-CCD2-094F-9B4D-D66BAA5865F6}" presName="tile4" presStyleLbl="node1" presStyleIdx="3" presStyleCnt="4"/>
      <dgm:spPr/>
    </dgm:pt>
    <dgm:pt modelId="{B9048F55-5DAC-1640-9597-6FEC77F089D7}" type="pres">
      <dgm:prSet presAssocID="{1F86B56E-CCD2-094F-9B4D-D66BAA5865F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F9C79B1-B32A-2641-9F8A-52F1D50E2004}" type="pres">
      <dgm:prSet presAssocID="{1F86B56E-CCD2-094F-9B4D-D66BAA5865F6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D72A106-3955-C242-9A21-593DE3597F5E}" srcId="{F0770473-6D76-3541-807F-908297CE9431}" destId="{0B661ADE-B227-CA45-B2D5-96411DFAE114}" srcOrd="1" destOrd="0" parTransId="{5F1B12EC-48FE-0544-94E3-E1D5B30DA435}" sibTransId="{10B2590F-5321-5143-9772-1C132A39AB1F}"/>
    <dgm:cxn modelId="{C1A08F23-9654-334A-85EB-7201D32E86FA}" type="presOf" srcId="{1F86B56E-CCD2-094F-9B4D-D66BAA5865F6}" destId="{0AF08AF5-0E0F-B646-BFBB-3907E2248451}" srcOrd="0" destOrd="0" presId="urn:microsoft.com/office/officeart/2005/8/layout/matrix1"/>
    <dgm:cxn modelId="{25216737-FBFB-4342-A79B-4492C4BE1D63}" type="presOf" srcId="{ACD82C19-40D3-A747-BF3C-E67714A9C847}" destId="{F2E42DA6-8117-4549-8040-E92BE742940A}" srcOrd="1" destOrd="0" presId="urn:microsoft.com/office/officeart/2005/8/layout/matrix1"/>
    <dgm:cxn modelId="{38000F3B-2CF9-8A46-BB85-84AED39C0104}" type="presOf" srcId="{0B661ADE-B227-CA45-B2D5-96411DFAE114}" destId="{D35724D5-64BD-3A48-B96B-27B3FCAA48BE}" srcOrd="0" destOrd="0" presId="urn:microsoft.com/office/officeart/2005/8/layout/matrix1"/>
    <dgm:cxn modelId="{7F17D34D-4068-CA42-A7F7-F3F98C459C4F}" type="presOf" srcId="{1373A299-B37A-374D-8A98-B75051AB3002}" destId="{B9048F55-5DAC-1640-9597-6FEC77F089D7}" srcOrd="1" destOrd="0" presId="urn:microsoft.com/office/officeart/2005/8/layout/matrix1"/>
    <dgm:cxn modelId="{73C1C57D-7CF4-4949-B9CF-41EEDFFFFA2D}" type="presOf" srcId="{ACD82C19-40D3-A747-BF3C-E67714A9C847}" destId="{0D15138F-DD17-B34A-A276-065CBDA710B1}" srcOrd="0" destOrd="0" presId="urn:microsoft.com/office/officeart/2005/8/layout/matrix1"/>
    <dgm:cxn modelId="{B1CC7695-1486-574B-8589-A9C4A3D51620}" srcId="{F0770473-6D76-3541-807F-908297CE9431}" destId="{1373A299-B37A-374D-8A98-B75051AB3002}" srcOrd="3" destOrd="0" parTransId="{799E91AC-F099-9647-A796-7DDFE2752C73}" sibTransId="{711693DD-E8D3-8840-98F3-AB9583B5D93A}"/>
    <dgm:cxn modelId="{CEC55998-6254-EE4C-940E-A030D4A418CD}" type="presOf" srcId="{F0770473-6D76-3541-807F-908297CE9431}" destId="{BF9C79B1-B32A-2641-9F8A-52F1D50E2004}" srcOrd="0" destOrd="0" presId="urn:microsoft.com/office/officeart/2005/8/layout/matrix1"/>
    <dgm:cxn modelId="{265A689A-0210-5242-9D74-AFA0336E7485}" type="presOf" srcId="{1373A299-B37A-374D-8A98-B75051AB3002}" destId="{CB6A5AD1-B712-184E-8AA3-EA01710E4545}" srcOrd="0" destOrd="0" presId="urn:microsoft.com/office/officeart/2005/8/layout/matrix1"/>
    <dgm:cxn modelId="{B94799C0-C8C9-9D49-A6AD-BC6FDAE848BA}" type="presOf" srcId="{0B661ADE-B227-CA45-B2D5-96411DFAE114}" destId="{51A06CDD-568B-4840-8CAD-47B085F08B12}" srcOrd="1" destOrd="0" presId="urn:microsoft.com/office/officeart/2005/8/layout/matrix1"/>
    <dgm:cxn modelId="{BD4644CA-7D70-304C-A6C4-2CB68FF6FFF5}" srcId="{1F86B56E-CCD2-094F-9B4D-D66BAA5865F6}" destId="{F0770473-6D76-3541-807F-908297CE9431}" srcOrd="0" destOrd="0" parTransId="{608C2647-C84A-9A45-A624-0B774D6D031C}" sibTransId="{D7C7D628-F217-7F4C-84DD-4E394AF718E8}"/>
    <dgm:cxn modelId="{1B6DEDCE-D8F2-8C4A-B338-AE5B223E635F}" srcId="{F0770473-6D76-3541-807F-908297CE9431}" destId="{ACD82C19-40D3-A747-BF3C-E67714A9C847}" srcOrd="0" destOrd="0" parTransId="{B3A10929-F557-FF40-BDA0-3D6058154803}" sibTransId="{37920A9B-4307-5143-8EDA-305DE3809413}"/>
    <dgm:cxn modelId="{3BB9DAD1-523B-6A43-8161-1297A59CB745}" type="presOf" srcId="{5C372238-06DA-5146-9607-617AE79660D0}" destId="{2300F436-C671-8C4D-84CB-A81C0D316982}" srcOrd="0" destOrd="0" presId="urn:microsoft.com/office/officeart/2005/8/layout/matrix1"/>
    <dgm:cxn modelId="{B636AED2-0E0F-3941-81B6-3A9B89387BB7}" srcId="{F0770473-6D76-3541-807F-908297CE9431}" destId="{5C372238-06DA-5146-9607-617AE79660D0}" srcOrd="2" destOrd="0" parTransId="{8AE038E7-4719-B042-A8E3-918799B31EFF}" sibTransId="{8C526F23-2D97-BD48-9F77-931E094200E4}"/>
    <dgm:cxn modelId="{FF0F86D5-6C45-A142-841F-1DC7D2BE2C41}" type="presOf" srcId="{5C372238-06DA-5146-9607-617AE79660D0}" destId="{70A0775F-2DCE-3E45-80D4-6C49825E4F99}" srcOrd="1" destOrd="0" presId="urn:microsoft.com/office/officeart/2005/8/layout/matrix1"/>
    <dgm:cxn modelId="{A44EBCF8-B07F-A248-A7F7-0C40A07FB6E5}" type="presParOf" srcId="{0AF08AF5-0E0F-B646-BFBB-3907E2248451}" destId="{82421D1E-FEAF-F049-A824-3CA58A41E878}" srcOrd="0" destOrd="0" presId="urn:microsoft.com/office/officeart/2005/8/layout/matrix1"/>
    <dgm:cxn modelId="{73240357-81FA-DA42-993D-178E0932A1FB}" type="presParOf" srcId="{82421D1E-FEAF-F049-A824-3CA58A41E878}" destId="{0D15138F-DD17-B34A-A276-065CBDA710B1}" srcOrd="0" destOrd="0" presId="urn:microsoft.com/office/officeart/2005/8/layout/matrix1"/>
    <dgm:cxn modelId="{266C12BD-C358-0444-8D49-AD156C06F261}" type="presParOf" srcId="{82421D1E-FEAF-F049-A824-3CA58A41E878}" destId="{F2E42DA6-8117-4549-8040-E92BE742940A}" srcOrd="1" destOrd="0" presId="urn:microsoft.com/office/officeart/2005/8/layout/matrix1"/>
    <dgm:cxn modelId="{B94A2678-7FB8-2E44-897B-36A1FEA054A8}" type="presParOf" srcId="{82421D1E-FEAF-F049-A824-3CA58A41E878}" destId="{D35724D5-64BD-3A48-B96B-27B3FCAA48BE}" srcOrd="2" destOrd="0" presId="urn:microsoft.com/office/officeart/2005/8/layout/matrix1"/>
    <dgm:cxn modelId="{E9D4BA95-D6D8-6740-ACF7-69A2D00AFE1A}" type="presParOf" srcId="{82421D1E-FEAF-F049-A824-3CA58A41E878}" destId="{51A06CDD-568B-4840-8CAD-47B085F08B12}" srcOrd="3" destOrd="0" presId="urn:microsoft.com/office/officeart/2005/8/layout/matrix1"/>
    <dgm:cxn modelId="{7146131F-BB5E-7E43-820C-8A1E89024722}" type="presParOf" srcId="{82421D1E-FEAF-F049-A824-3CA58A41E878}" destId="{2300F436-C671-8C4D-84CB-A81C0D316982}" srcOrd="4" destOrd="0" presId="urn:microsoft.com/office/officeart/2005/8/layout/matrix1"/>
    <dgm:cxn modelId="{EACD1257-D5E9-EB48-AE6E-18C79021F685}" type="presParOf" srcId="{82421D1E-FEAF-F049-A824-3CA58A41E878}" destId="{70A0775F-2DCE-3E45-80D4-6C49825E4F99}" srcOrd="5" destOrd="0" presId="urn:microsoft.com/office/officeart/2005/8/layout/matrix1"/>
    <dgm:cxn modelId="{2E79D4BE-1B0F-C746-8633-DFB313E6B333}" type="presParOf" srcId="{82421D1E-FEAF-F049-A824-3CA58A41E878}" destId="{CB6A5AD1-B712-184E-8AA3-EA01710E4545}" srcOrd="6" destOrd="0" presId="urn:microsoft.com/office/officeart/2005/8/layout/matrix1"/>
    <dgm:cxn modelId="{0D1CD59F-8FA9-284C-82CF-75A88C983901}" type="presParOf" srcId="{82421D1E-FEAF-F049-A824-3CA58A41E878}" destId="{B9048F55-5DAC-1640-9597-6FEC77F089D7}" srcOrd="7" destOrd="0" presId="urn:microsoft.com/office/officeart/2005/8/layout/matrix1"/>
    <dgm:cxn modelId="{5F40BFB2-65B7-E442-9394-BDFDBF011206}" type="presParOf" srcId="{0AF08AF5-0E0F-B646-BFBB-3907E2248451}" destId="{BF9C79B1-B32A-2641-9F8A-52F1D50E200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5138F-DD17-B34A-A276-065CBDA710B1}">
      <dsp:nvSpPr>
        <dsp:cNvPr id="0" name=""/>
        <dsp:cNvSpPr/>
      </dsp:nvSpPr>
      <dsp:spPr>
        <a:xfrm rot="16200000">
          <a:off x="458953" y="-458953"/>
          <a:ext cx="1971886" cy="288979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Recall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0.78</a:t>
          </a:r>
        </a:p>
      </dsp:txBody>
      <dsp:txXfrm rot="5400000">
        <a:off x="-1" y="1"/>
        <a:ext cx="2889794" cy="1478914"/>
      </dsp:txXfrm>
    </dsp:sp>
    <dsp:sp modelId="{D35724D5-64BD-3A48-B96B-27B3FCAA48BE}">
      <dsp:nvSpPr>
        <dsp:cNvPr id="0" name=""/>
        <dsp:cNvSpPr/>
      </dsp:nvSpPr>
      <dsp:spPr>
        <a:xfrm>
          <a:off x="2889794" y="93763"/>
          <a:ext cx="2889794" cy="19718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MRR@5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0.73</a:t>
          </a:r>
        </a:p>
      </dsp:txBody>
      <dsp:txXfrm>
        <a:off x="2889794" y="93763"/>
        <a:ext cx="2889794" cy="1478914"/>
      </dsp:txXfrm>
    </dsp:sp>
    <dsp:sp modelId="{2300F436-C671-8C4D-84CB-A81C0D316982}">
      <dsp:nvSpPr>
        <dsp:cNvPr id="0" name=""/>
        <dsp:cNvSpPr/>
      </dsp:nvSpPr>
      <dsp:spPr>
        <a:xfrm rot="10800000">
          <a:off x="0" y="1971886"/>
          <a:ext cx="2889794" cy="19718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HIT@5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0.78</a:t>
          </a:r>
        </a:p>
      </dsp:txBody>
      <dsp:txXfrm rot="10800000">
        <a:off x="0" y="2464858"/>
        <a:ext cx="2889794" cy="1478914"/>
      </dsp:txXfrm>
    </dsp:sp>
    <dsp:sp modelId="{CB6A5AD1-B712-184E-8AA3-EA01710E4545}">
      <dsp:nvSpPr>
        <dsp:cNvPr id="0" name=""/>
        <dsp:cNvSpPr/>
      </dsp:nvSpPr>
      <dsp:spPr>
        <a:xfrm rot="5400000">
          <a:off x="3348748" y="1512932"/>
          <a:ext cx="1971886" cy="288979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Precision@5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0.156</a:t>
          </a:r>
        </a:p>
      </dsp:txBody>
      <dsp:txXfrm rot="-5400000">
        <a:off x="2889794" y="2464858"/>
        <a:ext cx="2889794" cy="1478914"/>
      </dsp:txXfrm>
    </dsp:sp>
    <dsp:sp modelId="{BF9C79B1-B32A-2641-9F8A-52F1D50E2004}">
      <dsp:nvSpPr>
        <dsp:cNvPr id="0" name=""/>
        <dsp:cNvSpPr/>
      </dsp:nvSpPr>
      <dsp:spPr>
        <a:xfrm>
          <a:off x="2022856" y="1478914"/>
          <a:ext cx="1733876" cy="98594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AdaBoost</a:t>
          </a:r>
        </a:p>
      </dsp:txBody>
      <dsp:txXfrm>
        <a:off x="2070986" y="1527044"/>
        <a:ext cx="1637616" cy="889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DF57E-323B-AF46-A98F-AC581376176B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93B46-A7B4-064B-9628-A050A49B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93B46-A7B4-064B-9628-A050A49BC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5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F57A-E7FE-3C91-6394-2338ADC0F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5624B-3385-608A-5BFF-CCD02B10F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7928-3F0F-CB23-9286-9444B3C1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E92D-E820-CA5D-DD28-49531E96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1F8A-4415-65CC-53A8-755BE285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B2CA-1B4E-7A18-3C75-580F4C48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EC5E9-9E36-22A0-4837-E80C82BDA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D49E-F753-6AD3-0986-3A0AD4D0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90C9-5DEC-37BD-8AD2-1168FC9F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821A-DD9F-A089-399A-A2010CA7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2233B-0CE2-778B-53AE-4D727E005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5099D-FC1E-9664-74BF-C3A2E37F7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376C-3CD9-8AAC-5A78-73960A20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300D-CEA0-204C-0072-C8B2E254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1E17-2ABE-B8A9-235A-06D082BA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B8F7-A40B-D758-0FE3-E316D999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1FB7-BAF0-49D1-ABD6-6304B072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2DA1-F69B-121A-91DD-89CB584D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C8C0-6DFE-A3EE-9885-A4B04A6F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C1F-3603-299A-CEAC-F07246D7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5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A007-6A0D-5A4B-B2E2-D0885BEF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124A4-BB72-6A87-D7D5-4303ED04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CC23-F9F5-DEF5-C04B-5772597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4D14-3BE0-EF92-094D-48E7232C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3745-7081-2E2D-CEEF-B29C745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8BB7-3E1D-424F-D4AE-23206BC1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7603-43AD-3D30-96F9-E2F589548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1DCBB-C97C-0F71-2BFA-EBB4727E1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90105-4D6C-1338-7E4D-9ADB6569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B6C58-204B-A2FC-3F8B-4A0A9411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816A-0286-692F-EC80-8715E800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C6B9-B3CA-E656-64CF-CCAFBA37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422C-E4E9-A841-371C-3D635D24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509F-D3BB-1FAA-789F-DB486EFCB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22B44-D5A9-DF6A-E0EE-E02B67347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75D55-ED6D-BAD1-A222-8934E2959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B9FB1-B68D-03F4-1B3A-207F4508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8DF12-0052-E8F2-3D8E-8BC98107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DBAAC-D5CA-B820-A9D1-93F39502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9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7FB5-0505-604E-F939-D6F9C991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81655-2BAD-3D9D-A163-AD1F07A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F8321-D300-F62E-9297-31C6B821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C8F3-F922-F53F-201E-D8CD3DAD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4C98F-198B-E9C0-6649-B4D2095A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5F897-4291-F8F8-8682-820FF53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F9355-E72E-05DC-44AD-5EEBCDEB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EA96-0854-0D36-90C3-799A5CA0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2832-7438-A732-B579-6624AEEE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3E0B1-3966-284C-22FC-FB4B69DE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3E41B-4D92-5667-B3B7-882B39D5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10C42-CE7F-EE43-C4F8-397DFF80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287DD-9A8E-2C03-A28A-BB020C94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22A5-BD9B-DE2A-40F0-56CFD39C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E6AE9-B1E2-23C7-1896-3990D60A1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E95BF-F4E8-E354-6F6A-CAE93432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DF0D3-C836-BABC-3A6E-97EA0F61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E0C3-8D9B-8C42-B061-01BE77370622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B8CD4-860D-D501-A33F-B7756655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B8BF7-2926-999C-E3AF-C55A43DA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B2B4A-E2B5-DE2B-EF00-D42D3052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C025-EC96-5BA3-85B2-B8F154D7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385E9-B486-B3A6-6FBE-9F246CB85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9E0C3-8D9B-8C42-B061-01BE77370622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91520-071F-9C09-6FD8-5376869EE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A949-486C-EE89-C08A-E19A96F3A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6CA13-C54D-1F45-B880-20A635E2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E2944-A01D-26BD-EACE-BB2E0D97C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Algerian" pitchFamily="82" charset="77"/>
              </a:rPr>
              <a:t>GRADVISOR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0CCAC-E594-A155-680C-5F7065A4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solidFill>
            <a:schemeClr val="bg1"/>
          </a:solidFill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Mohit Sarin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Pankaj Kumar Tiwari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Shaunak Hemant Joshi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Shwetima Sakshi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D8A1B6-CFD5-0EB0-C79C-5AEA90CC9937}"/>
              </a:ext>
            </a:extLst>
          </p:cNvPr>
          <p:cNvSpPr/>
          <p:nvPr/>
        </p:nvSpPr>
        <p:spPr>
          <a:xfrm>
            <a:off x="6152162" y="1705771"/>
            <a:ext cx="2845838" cy="264522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2000">
                <a:schemeClr val="accent1">
                  <a:lumMod val="38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artoon of a robot wearing a graduation cap&#10;&#10;Description automatically generated">
            <a:extLst>
              <a:ext uri="{FF2B5EF4-FFF2-40B4-BE49-F238E27FC236}">
                <a16:creationId xmlns:a16="http://schemas.microsoft.com/office/drawing/2014/main" id="{0C7A8578-FBB3-2B94-7008-74CBA4EF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67" y="1605466"/>
            <a:ext cx="2845837" cy="2845837"/>
          </a:xfrm>
          <a:prstGeom prst="rect">
            <a:avLst/>
          </a:prstGeom>
        </p:spPr>
      </p:pic>
      <p:pic>
        <p:nvPicPr>
          <p:cNvPr id="13" name="Picture 12" descr="A robot giving a thumbs up&#10;&#10;Description automatically generated">
            <a:extLst>
              <a:ext uri="{FF2B5EF4-FFF2-40B4-BE49-F238E27FC236}">
                <a16:creationId xmlns:a16="http://schemas.microsoft.com/office/drawing/2014/main" id="{F3654286-DDA3-DE02-F075-034C8DB3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041" y="4092666"/>
            <a:ext cx="22448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Algerian" pitchFamily="82" charset="77"/>
              </a:rPr>
              <a:t>Motivation</a:t>
            </a:r>
            <a:endParaRPr lang="en-US" sz="4000" dirty="0">
              <a:solidFill>
                <a:srgbClr val="FFFFFF"/>
              </a:solidFill>
              <a:latin typeface="Algerian" pitchFamily="8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96AD-798A-9C3B-1E1A-76370FA6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6" y="1828184"/>
            <a:ext cx="765595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university requires extensive research. Gradvisor empowers students to make decisions aligned with their academic profile.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based on student's academic profile.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connections with similar users for better interactions.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</a:p>
          <a:p>
            <a:r>
              <a:rPr lang="en-I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Gradvisor predicts suitable universities for each student, saving valuable time.</a:t>
            </a:r>
          </a:p>
          <a:p>
            <a:r>
              <a:rPr lang="en-I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Enhanced satisfaction and success in their higher education journey.</a:t>
            </a:r>
          </a:p>
        </p:txBody>
      </p:sp>
      <p:pic>
        <p:nvPicPr>
          <p:cNvPr id="11" name="Picture 10" descr="A robot with a smile on its face&#10;&#10;Description automatically generated">
            <a:extLst>
              <a:ext uri="{FF2B5EF4-FFF2-40B4-BE49-F238E27FC236}">
                <a16:creationId xmlns:a16="http://schemas.microsoft.com/office/drawing/2014/main" id="{EA968CA1-B366-B23D-D8CF-AB4A5BF3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51" y="2065758"/>
            <a:ext cx="2857500" cy="381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737F11-C20F-BD67-555A-A2EA30AA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830" y="1937042"/>
            <a:ext cx="1317742" cy="11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8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lgerian" pitchFamily="82" charset="77"/>
              </a:rPr>
              <a:t>Challenges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DC225-3BA2-24ED-A2EF-2D2884D40EC1}"/>
              </a:ext>
            </a:extLst>
          </p:cNvPr>
          <p:cNvSpPr txBox="1"/>
          <p:nvPr/>
        </p:nvSpPr>
        <p:spPr>
          <a:xfrm>
            <a:off x="459345" y="1937040"/>
            <a:ext cx="76559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Sparse and inconsistent Data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 create incomplete profiles resulting in limited data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inconsistency is a challenging factor which impacts the accuracy of the predictions.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Techniques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analysing the effectiveness of different techniques due to the absence of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endParaRPr lang="en-IN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Unquantifiable Factors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ctors such as Letters of Recommendation, Statement of Purpose, Research and Industry Experience etc., are crucial in admission process but are difficult to quantify.</a:t>
            </a:r>
          </a:p>
        </p:txBody>
      </p:sp>
      <p:pic>
        <p:nvPicPr>
          <p:cNvPr id="30" name="Picture 29" descr="A robot lying on the ground reading a book&#10;&#10;Description automatically generated">
            <a:extLst>
              <a:ext uri="{FF2B5EF4-FFF2-40B4-BE49-F238E27FC236}">
                <a16:creationId xmlns:a16="http://schemas.microsoft.com/office/drawing/2014/main" id="{F842E0DD-A671-C074-284E-EC2E3E8C8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9600" y="3182152"/>
            <a:ext cx="3675848" cy="36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3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lgerian" pitchFamily="82" charset="77"/>
              </a:rPr>
              <a:t>Approach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DC225-3BA2-24ED-A2EF-2D2884D40EC1}"/>
              </a:ext>
            </a:extLst>
          </p:cNvPr>
          <p:cNvSpPr txBox="1"/>
          <p:nvPr/>
        </p:nvSpPr>
        <p:spPr>
          <a:xfrm>
            <a:off x="-4" y="1937043"/>
            <a:ext cx="68516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Similar Users Identification: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 K-Nearest Neighbours (KNN) and Pearson Correlation Coefficient to calculate similarity scores of profiles.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KNN is selected for its effectiveness in finding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similar user profiles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Prediction 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Several machine learning algorithms were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tested 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 including Random Forest, AdaBoost, and Artificial Neural Networks.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Applying AdaBoost algorithm for university recommendation.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Applying KNN to find similar user profiles.</a:t>
            </a:r>
          </a:p>
          <a:p>
            <a:pPr marL="457200" lvl="1" indent="0">
              <a:buNone/>
            </a:pPr>
            <a:endParaRPr lang="en-IN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white robot with black eyes and black legs&#10;&#10;Description automatically generated">
            <a:extLst>
              <a:ext uri="{FF2B5EF4-FFF2-40B4-BE49-F238E27FC236}">
                <a16:creationId xmlns:a16="http://schemas.microsoft.com/office/drawing/2014/main" id="{3CA7AEE2-16CF-7092-65FA-2335E517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77" y="3202943"/>
            <a:ext cx="5491165" cy="3655057"/>
          </a:xfrm>
          <a:prstGeom prst="rect">
            <a:avLst/>
          </a:prstGeom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75CD8904-4929-425B-ED6A-ED76E8F2AE30}"/>
              </a:ext>
            </a:extLst>
          </p:cNvPr>
          <p:cNvSpPr/>
          <p:nvPr/>
        </p:nvSpPr>
        <p:spPr>
          <a:xfrm>
            <a:off x="9298022" y="1930351"/>
            <a:ext cx="2114550" cy="107768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USER-USER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15C1594A-343D-5758-7ACA-07461B40061C}"/>
              </a:ext>
            </a:extLst>
          </p:cNvPr>
          <p:cNvSpPr/>
          <p:nvPr/>
        </p:nvSpPr>
        <p:spPr>
          <a:xfrm>
            <a:off x="7666052" y="1720783"/>
            <a:ext cx="1362075" cy="79414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D998E86F-04CE-AD73-9235-F03781A92F53}"/>
              </a:ext>
            </a:extLst>
          </p:cNvPr>
          <p:cNvSpPr/>
          <p:nvPr/>
        </p:nvSpPr>
        <p:spPr>
          <a:xfrm>
            <a:off x="10388934" y="3269707"/>
            <a:ext cx="1258924" cy="90398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B04BAAF3-20E7-D9D7-C6E4-23E64C828406}"/>
              </a:ext>
            </a:extLst>
          </p:cNvPr>
          <p:cNvSpPr/>
          <p:nvPr/>
        </p:nvSpPr>
        <p:spPr>
          <a:xfrm>
            <a:off x="6881808" y="3892975"/>
            <a:ext cx="1568487" cy="87101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3AA2BB7-B9DB-CC89-099C-E0C563683C2C}"/>
              </a:ext>
            </a:extLst>
          </p:cNvPr>
          <p:cNvSpPr/>
          <p:nvPr/>
        </p:nvSpPr>
        <p:spPr>
          <a:xfrm>
            <a:off x="6883730" y="2669982"/>
            <a:ext cx="1870150" cy="87101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29807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19" y="36482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lgerian" pitchFamily="82" charset="77"/>
              </a:rPr>
              <a:t>Performance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8CD21C-CCB0-23C7-7DAF-D9839A64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15234"/>
              </p:ext>
            </p:extLst>
          </p:nvPr>
        </p:nvGraphicFramePr>
        <p:xfrm>
          <a:off x="1979870" y="221595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453791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14900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Top-5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3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solidFill>
                      <a:srgbClr val="215F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86.08 %</a:t>
                      </a:r>
                    </a:p>
                  </a:txBody>
                  <a:tcPr>
                    <a:solidFill>
                      <a:srgbClr val="215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75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ANN</a:t>
                      </a:r>
                    </a:p>
                  </a:txBody>
                  <a:tcPr>
                    <a:solidFill>
                      <a:srgbClr val="215F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52.79 %</a:t>
                      </a:r>
                    </a:p>
                  </a:txBody>
                  <a:tcPr>
                    <a:solidFill>
                      <a:srgbClr val="215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Adaboost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15F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78 % (Final Accuracy 91.93 %)</a:t>
                      </a:r>
                    </a:p>
                  </a:txBody>
                  <a:tcPr>
                    <a:solidFill>
                      <a:srgbClr val="215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7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19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19" y="36482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lgerian" pitchFamily="82" charset="77"/>
              </a:rPr>
              <a:t>Metrics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521462F-54D0-DB45-421C-503EBCA22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652993"/>
              </p:ext>
            </p:extLst>
          </p:nvPr>
        </p:nvGraphicFramePr>
        <p:xfrm>
          <a:off x="3206203" y="2367940"/>
          <a:ext cx="5779589" cy="39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24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8BB3-62B7-2AA2-23F8-5D924216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lgerian" pitchFamily="82" charset="77"/>
              </a:rPr>
              <a:t>Thank You</a:t>
            </a:r>
          </a:p>
        </p:txBody>
      </p:sp>
      <p:pic>
        <p:nvPicPr>
          <p:cNvPr id="11" name="Picture 10" descr="A white robot with black arms and legs&#10;&#10;Description automatically generated">
            <a:extLst>
              <a:ext uri="{FF2B5EF4-FFF2-40B4-BE49-F238E27FC236}">
                <a16:creationId xmlns:a16="http://schemas.microsoft.com/office/drawing/2014/main" id="{CF9BD8C8-16E8-1F1A-B626-C54A4FF9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101849"/>
            <a:ext cx="9415464" cy="43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7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273</Words>
  <Application>Microsoft Macintosh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Aptos</vt:lpstr>
      <vt:lpstr>Aptos Display</vt:lpstr>
      <vt:lpstr>Arial</vt:lpstr>
      <vt:lpstr>Times New Roman</vt:lpstr>
      <vt:lpstr>Office Theme</vt:lpstr>
      <vt:lpstr>GRADVISOR</vt:lpstr>
      <vt:lpstr>Motivation</vt:lpstr>
      <vt:lpstr>Challenges</vt:lpstr>
      <vt:lpstr>Approach</vt:lpstr>
      <vt:lpstr>Performance comparison</vt:lpstr>
      <vt:lpstr>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Sakshi, Shwetima</dc:creator>
  <cp:lastModifiedBy>Tiwari, Pankaj Kumar</cp:lastModifiedBy>
  <cp:revision>50</cp:revision>
  <dcterms:created xsi:type="dcterms:W3CDTF">2024-04-27T19:20:30Z</dcterms:created>
  <dcterms:modified xsi:type="dcterms:W3CDTF">2024-05-01T21:46:17Z</dcterms:modified>
</cp:coreProperties>
</file>