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7" r:id="rId8"/>
    <p:sldId id="268" r:id="rId9"/>
    <p:sldId id="266" r:id="rId10"/>
    <p:sldId id="269" r:id="rId11"/>
    <p:sldId id="27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5360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8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9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7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5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877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869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98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8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7621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9464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925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2025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0860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493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9B81F-C347-4BEF-BFDF-29C42F48304A}" type="datetimeFigureOut">
              <a:rPr lang="en-US" smtClean="0"/>
              <a:pPr/>
              <a:t>10/23/2020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81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  <p:sldLayoutId id="2147484918" r:id="rId12"/>
    <p:sldLayoutId id="2147484919" r:id="rId13"/>
    <p:sldLayoutId id="2147484920" r:id="rId14"/>
    <p:sldLayoutId id="2147484921" r:id="rId15"/>
    <p:sldLayoutId id="2147484922" r:id="rId16"/>
    <p:sldLayoutId id="2147484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c_do_while_loop.htm" TargetMode="External"/><Relationship Id="rId2" Type="http://schemas.openxmlformats.org/officeDocument/2006/relationships/hyperlink" Target="https://www.w3schools.com/java/java_switc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in/java/technologies/javase-downloads.html" TargetMode="External"/><Relationship Id="rId5" Type="http://schemas.openxmlformats.org/officeDocument/2006/relationships/hyperlink" Target="https://www.youtube.com/watch?v=HmF3yQ_nj5Q" TargetMode="External"/><Relationship Id="rId4" Type="http://schemas.openxmlformats.org/officeDocument/2006/relationships/hyperlink" Target="https://www.geeksforgeeks.org/methods-in-java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608" y="2201662"/>
            <a:ext cx="6764784" cy="12273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787" y="4936149"/>
            <a:ext cx="3406807" cy="17300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By:</a:t>
            </a:r>
          </a:p>
          <a:p>
            <a:pPr algn="l"/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Param </a:t>
            </a:r>
            <a:r>
              <a:rPr lang="en-US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jani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19dcs042</a:t>
            </a:r>
          </a:p>
          <a:p>
            <a:pPr algn="l"/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Ishaan </a:t>
            </a:r>
            <a:r>
              <a:rPr lang="en-US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padmashali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19dcs069</a:t>
            </a:r>
          </a:p>
          <a:p>
            <a:pPr algn="l"/>
            <a:r>
              <a:rPr lang="en-US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Alap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pandya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19dcs073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24F5F-EE40-4925-A065-FCEEE5E47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58715" cy="1515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AA8B4-E431-4BA4-8B1F-C6DABEB94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60" y="0"/>
            <a:ext cx="1542740" cy="15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previous transaction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3" y="1756764"/>
            <a:ext cx="7772399" cy="4715692"/>
          </a:xfrm>
        </p:spPr>
      </p:pic>
    </p:spTree>
    <p:extLst>
      <p:ext uri="{BB962C8B-B14F-4D97-AF65-F5344CB8AC3E}">
        <p14:creationId xmlns:p14="http://schemas.microsoft.com/office/powerpoint/2010/main" val="285726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https://www.w3schools.com/java/java_switch.asp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3"/>
              </a:rPr>
              <a:t>https://www.tutorialspoint.com/cprogramming/c_do_while_loop.htm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4"/>
              </a:rPr>
              <a:t>https://www.geeksforgeeks.org/methods-in-java/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5"/>
              </a:rPr>
              <a:t>https://www.youtube.com/watch?v=HmF3yQ_nj5Q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6"/>
              </a:rPr>
              <a:t>https://www.oracle.com/in/java/technologies/javase-downloads.html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7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4698669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3267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616"/>
            <a:ext cx="7772400" cy="14562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Project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242"/>
            <a:ext cx="7772400" cy="3649133"/>
          </a:xfrm>
        </p:spPr>
        <p:txBody>
          <a:bodyPr/>
          <a:lstStyle/>
          <a:p>
            <a:r>
              <a:rPr lang="en-US" dirty="0"/>
              <a:t>The bank management system is an application for maintaining a person’s </a:t>
            </a:r>
            <a:r>
              <a:rPr lang="en-IN" dirty="0"/>
              <a:t>account in a bank.</a:t>
            </a:r>
          </a:p>
          <a:p>
            <a:r>
              <a:rPr lang="en-IN" dirty="0"/>
              <a:t>The system </a:t>
            </a:r>
            <a:r>
              <a:rPr lang="en-US" dirty="0"/>
              <a:t>provides the access to the customer </a:t>
            </a:r>
            <a:r>
              <a:rPr lang="en-IN" dirty="0"/>
              <a:t>to create an account, </a:t>
            </a:r>
            <a:r>
              <a:rPr lang="en-US" dirty="0"/>
              <a:t>deposit/withdraw the cash from his account, also to view reports of all </a:t>
            </a:r>
            <a:r>
              <a:rPr lang="en-IN" dirty="0"/>
              <a:t>accounts present.</a:t>
            </a:r>
          </a:p>
          <a:p>
            <a:r>
              <a:rPr lang="en-IN" dirty="0"/>
              <a:t>The following presentation provides the specification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36883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937"/>
            <a:ext cx="7772400" cy="14562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7040"/>
            <a:ext cx="7772400" cy="3649133"/>
          </a:xfrm>
        </p:spPr>
        <p:txBody>
          <a:bodyPr/>
          <a:lstStyle/>
          <a:p>
            <a:r>
              <a:rPr lang="en-US" dirty="0"/>
              <a:t>The Bank Management System is a software created to improve a customer’s banking experience.</a:t>
            </a:r>
          </a:p>
          <a:p>
            <a:r>
              <a:rPr lang="en-US" dirty="0"/>
              <a:t> It nurtures the needs of an end banking user by providing a better way to perform banking tasks. </a:t>
            </a:r>
          </a:p>
          <a:p>
            <a:r>
              <a:rPr lang="en-US" dirty="0"/>
              <a:t>An efficient interface has been developed to make management easy and quick, which is not possible with the manual systems. </a:t>
            </a:r>
          </a:p>
          <a:p>
            <a:r>
              <a:rPr lang="en-US" dirty="0"/>
              <a:t>The software gives the user complete access and control to their account.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94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7533"/>
            <a:ext cx="7772400" cy="1456267"/>
          </a:xfrm>
        </p:spPr>
        <p:txBody>
          <a:bodyPr/>
          <a:lstStyle/>
          <a:p>
            <a:r>
              <a:rPr lang="en-IN" sz="4000" dirty="0">
                <a:solidFill>
                  <a:srgbClr val="FFC000"/>
                </a:solidFill>
              </a:rPr>
              <a:t>Flowchart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613956"/>
            <a:ext cx="7485017" cy="4771446"/>
          </a:xfrm>
        </p:spPr>
      </p:pic>
    </p:spTree>
    <p:extLst>
      <p:ext uri="{BB962C8B-B14F-4D97-AF65-F5344CB8AC3E}">
        <p14:creationId xmlns:p14="http://schemas.microsoft.com/office/powerpoint/2010/main" val="346639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2105"/>
            <a:ext cx="7772400" cy="14562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16" y="2208372"/>
            <a:ext cx="7772400" cy="416867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Software: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Windows 7 onwards (in small screen, no graphic card requirement)</a:t>
            </a:r>
            <a:endParaRPr lang="en-IN" b="1" cap="all" dirty="0">
              <a:solidFill>
                <a:srgbClr val="FFFF00"/>
              </a:solidFill>
            </a:endParaRPr>
          </a:p>
          <a:p>
            <a:r>
              <a:rPr lang="en-US" dirty="0"/>
              <a:t>Minimum 256 MB</a:t>
            </a:r>
            <a:endParaRPr lang="en-IN" b="1" cap="all" dirty="0">
              <a:solidFill>
                <a:srgbClr val="FFFF00"/>
              </a:solidFill>
            </a:endParaRPr>
          </a:p>
          <a:p>
            <a:r>
              <a:rPr lang="en-US" dirty="0"/>
              <a:t>Minimum 10 MB of space</a:t>
            </a:r>
          </a:p>
          <a:p>
            <a:r>
              <a:rPr lang="en-IN" dirty="0"/>
              <a:t>Java Development kit (latest version suggested)</a:t>
            </a:r>
            <a:endParaRPr lang="en-US" dirty="0"/>
          </a:p>
          <a:p>
            <a:r>
              <a:rPr lang="en-IN" dirty="0"/>
              <a:t>Eclipse IDE, NetBeans, Visual Studio Code, </a:t>
            </a:r>
            <a:r>
              <a:rPr lang="en-IN" dirty="0" err="1"/>
              <a:t>Scite</a:t>
            </a:r>
            <a:r>
              <a:rPr lang="en-IN" dirty="0"/>
              <a:t>, Notepad 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Hardware:</a:t>
            </a:r>
          </a:p>
          <a:p>
            <a:r>
              <a:rPr lang="en-IN" dirty="0"/>
              <a:t>Core i3 Processor</a:t>
            </a:r>
          </a:p>
          <a:p>
            <a:r>
              <a:rPr lang="en-IN" dirty="0"/>
              <a:t>RAM 2 GB</a:t>
            </a:r>
          </a:p>
          <a:p>
            <a:r>
              <a:rPr lang="en-IN" dirty="0"/>
              <a:t>HDD Capacity 500GB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15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02" y="828305"/>
            <a:ext cx="7772400" cy="1456267"/>
          </a:xfrm>
        </p:spPr>
        <p:txBody>
          <a:bodyPr/>
          <a:lstStyle/>
          <a:p>
            <a:r>
              <a:rPr lang="en-IN" sz="4000" dirty="0">
                <a:solidFill>
                  <a:srgbClr val="FFC000"/>
                </a:solidFill>
              </a:rPr>
              <a:t>Limitations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46" y="2284572"/>
            <a:ext cx="7772400" cy="3649133"/>
          </a:xfrm>
        </p:spPr>
        <p:txBody>
          <a:bodyPr/>
          <a:lstStyle/>
          <a:p>
            <a:r>
              <a:rPr lang="en-IN" dirty="0"/>
              <a:t>Technology and Service Interruptions</a:t>
            </a:r>
          </a:p>
          <a:p>
            <a:r>
              <a:rPr lang="en-US" dirty="0"/>
              <a:t>Security and Identity Theft Concerns</a:t>
            </a:r>
          </a:p>
          <a:p>
            <a:r>
              <a:rPr lang="en-IN" dirty="0"/>
              <a:t>Limitations on Deposits</a:t>
            </a:r>
          </a:p>
          <a:p>
            <a:r>
              <a:rPr lang="en-US" dirty="0"/>
              <a:t>Convenient but Not Always Faster</a:t>
            </a:r>
          </a:p>
          <a:p>
            <a:r>
              <a:rPr lang="en-US" dirty="0"/>
              <a:t>Lack of Personal Banker Relationship</a:t>
            </a:r>
          </a:p>
          <a:p>
            <a:r>
              <a:rPr lang="en-US" dirty="0"/>
              <a:t>A Limited Scope of Services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61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balance check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0601"/>
            <a:ext cx="8157651" cy="4013444"/>
          </a:xfrm>
        </p:spPr>
      </p:pic>
    </p:spTree>
    <p:extLst>
      <p:ext uri="{BB962C8B-B14F-4D97-AF65-F5344CB8AC3E}">
        <p14:creationId xmlns:p14="http://schemas.microsoft.com/office/powerpoint/2010/main" val="304208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deposit &amp; balance check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8" y="2213136"/>
            <a:ext cx="8246164" cy="3872126"/>
          </a:xfrm>
        </p:spPr>
      </p:pic>
    </p:spTree>
    <p:extLst>
      <p:ext uri="{BB962C8B-B14F-4D97-AF65-F5344CB8AC3E}">
        <p14:creationId xmlns:p14="http://schemas.microsoft.com/office/powerpoint/2010/main" val="101584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withdrawal along with deposit 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9523"/>
            <a:ext cx="7772400" cy="4767943"/>
          </a:xfrm>
        </p:spPr>
      </p:pic>
    </p:spTree>
    <p:extLst>
      <p:ext uri="{BB962C8B-B14F-4D97-AF65-F5344CB8AC3E}">
        <p14:creationId xmlns:p14="http://schemas.microsoft.com/office/powerpoint/2010/main" val="1268886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ustom 1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519C540-FE40-4AFB-86DB-EE0F83937FE8}" vid="{71A8B91F-700D-4495-BD2D-08321D5758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578</TotalTime>
  <Words>329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 Gothic UI Light</vt:lpstr>
      <vt:lpstr>Arial</vt:lpstr>
      <vt:lpstr>Tw Cen MT</vt:lpstr>
      <vt:lpstr>Tw Cen MT Condensed</vt:lpstr>
      <vt:lpstr>Wingdings</vt:lpstr>
      <vt:lpstr>Theme1</vt:lpstr>
      <vt:lpstr>Bank management system</vt:lpstr>
      <vt:lpstr>Project definition</vt:lpstr>
      <vt:lpstr>Description</vt:lpstr>
      <vt:lpstr>Flowchart</vt:lpstr>
      <vt:lpstr>System requirements</vt:lpstr>
      <vt:lpstr>Limitations</vt:lpstr>
      <vt:lpstr>output of balance check</vt:lpstr>
      <vt:lpstr>output of deposit &amp; balance check</vt:lpstr>
      <vt:lpstr>Output of withdrawal along with deposit </vt:lpstr>
      <vt:lpstr>Output of previous transaction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Amit Pandya</dc:creator>
  <cp:lastModifiedBy>Ishaan</cp:lastModifiedBy>
  <cp:revision>19</cp:revision>
  <dcterms:created xsi:type="dcterms:W3CDTF">2020-10-22T07:57:11Z</dcterms:created>
  <dcterms:modified xsi:type="dcterms:W3CDTF">2020-10-23T04:06:32Z</dcterms:modified>
</cp:coreProperties>
</file>