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714" r:id="rId3"/>
  </p:sldMasterIdLst>
  <p:sldIdLst>
    <p:sldId id="256" r:id="rId4"/>
    <p:sldId id="257" r:id="rId5"/>
    <p:sldId id="277" r:id="rId6"/>
    <p:sldId id="258" r:id="rId7"/>
    <p:sldId id="266" r:id="rId8"/>
    <p:sldId id="269" r:id="rId9"/>
    <p:sldId id="270" r:id="rId10"/>
    <p:sldId id="261" r:id="rId11"/>
    <p:sldId id="259" r:id="rId12"/>
    <p:sldId id="272" r:id="rId13"/>
    <p:sldId id="273" r:id="rId14"/>
    <p:sldId id="274" r:id="rId15"/>
    <p:sldId id="275" r:id="rId16"/>
    <p:sldId id="276" r:id="rId17"/>
    <p:sldId id="280" r:id="rId18"/>
    <p:sldId id="279" r:id="rId19"/>
    <p:sldId id="271" r:id="rId20"/>
    <p:sldId id="268"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diagrams/_rels/data1.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E3ECB2-6F40-4E8D-AB56-5CDB527EFE4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D8604E55-B44C-4A1E-B196-234BB4517F1B}">
      <dgm:prSet/>
      <dgm:spPr/>
      <dgm:t>
        <a:bodyPr/>
        <a:lstStyle/>
        <a:p>
          <a:pPr rtl="0"/>
          <a:r>
            <a:rPr lang="en-IN" dirty="0"/>
            <a:t>TODOIT</a:t>
          </a:r>
        </a:p>
      </dgm:t>
    </dgm:pt>
    <dgm:pt modelId="{14FA4121-9135-43E8-B79F-194C5C573769}" type="parTrans" cxnId="{B5828113-E78D-47AA-9E85-E2A4701133E5}">
      <dgm:prSet/>
      <dgm:spPr/>
      <dgm:t>
        <a:bodyPr/>
        <a:lstStyle/>
        <a:p>
          <a:endParaRPr lang="en-IN"/>
        </a:p>
      </dgm:t>
    </dgm:pt>
    <dgm:pt modelId="{FED13471-2F3A-47FA-B22C-CAF6654C7D7F}" type="sibTrans" cxnId="{B5828113-E78D-47AA-9E85-E2A4701133E5}">
      <dgm:prSet/>
      <dgm:spPr/>
      <dgm:t>
        <a:bodyPr/>
        <a:lstStyle/>
        <a:p>
          <a:endParaRPr lang="en-IN"/>
        </a:p>
      </dgm:t>
    </dgm:pt>
    <dgm:pt modelId="{97B9CCDB-0DD1-417A-9CAB-1D97F764585D}" type="pres">
      <dgm:prSet presAssocID="{35E3ECB2-6F40-4E8D-AB56-5CDB527EFE49}" presName="linearFlow" presStyleCnt="0">
        <dgm:presLayoutVars>
          <dgm:dir/>
          <dgm:resizeHandles val="exact"/>
        </dgm:presLayoutVars>
      </dgm:prSet>
      <dgm:spPr/>
      <dgm:t>
        <a:bodyPr/>
        <a:lstStyle/>
        <a:p>
          <a:endParaRPr lang="en-US"/>
        </a:p>
      </dgm:t>
    </dgm:pt>
    <dgm:pt modelId="{36A53B56-588A-459E-9844-217D9813B103}" type="pres">
      <dgm:prSet presAssocID="{D8604E55-B44C-4A1E-B196-234BB4517F1B}" presName="composite" presStyleCnt="0"/>
      <dgm:spPr/>
    </dgm:pt>
    <dgm:pt modelId="{A6AB2A18-D7EE-4E66-8C3C-24D4C26AB4E1}" type="pres">
      <dgm:prSet presAssocID="{D8604E55-B44C-4A1E-B196-234BB4517F1B}"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4F4D1E59-D47B-49F0-8BF2-7366D940D84C}" type="pres">
      <dgm:prSet presAssocID="{D8604E55-B44C-4A1E-B196-234BB4517F1B}" presName="txShp" presStyleLbl="node1" presStyleIdx="0" presStyleCnt="1">
        <dgm:presLayoutVars>
          <dgm:bulletEnabled val="1"/>
        </dgm:presLayoutVars>
      </dgm:prSet>
      <dgm:spPr/>
      <dgm:t>
        <a:bodyPr/>
        <a:lstStyle/>
        <a:p>
          <a:endParaRPr lang="en-US"/>
        </a:p>
      </dgm:t>
    </dgm:pt>
  </dgm:ptLst>
  <dgm:cxnLst>
    <dgm:cxn modelId="{8CBDE724-8EAE-46C9-AB15-3448DAC6C5EF}" type="presOf" srcId="{D8604E55-B44C-4A1E-B196-234BB4517F1B}" destId="{4F4D1E59-D47B-49F0-8BF2-7366D940D84C}" srcOrd="0" destOrd="0" presId="urn:microsoft.com/office/officeart/2005/8/layout/vList3"/>
    <dgm:cxn modelId="{B5828113-E78D-47AA-9E85-E2A4701133E5}" srcId="{35E3ECB2-6F40-4E8D-AB56-5CDB527EFE49}" destId="{D8604E55-B44C-4A1E-B196-234BB4517F1B}" srcOrd="0" destOrd="0" parTransId="{14FA4121-9135-43E8-B79F-194C5C573769}" sibTransId="{FED13471-2F3A-47FA-B22C-CAF6654C7D7F}"/>
    <dgm:cxn modelId="{1455BDB1-DE2F-4A60-B5E2-D2FCA6A5764F}" type="presOf" srcId="{35E3ECB2-6F40-4E8D-AB56-5CDB527EFE49}" destId="{97B9CCDB-0DD1-417A-9CAB-1D97F764585D}" srcOrd="0" destOrd="0" presId="urn:microsoft.com/office/officeart/2005/8/layout/vList3"/>
    <dgm:cxn modelId="{C4C7A7DC-86B1-479F-8A16-6046098E33AC}" type="presParOf" srcId="{97B9CCDB-0DD1-417A-9CAB-1D97F764585D}" destId="{36A53B56-588A-459E-9844-217D9813B103}" srcOrd="0" destOrd="0" presId="urn:microsoft.com/office/officeart/2005/8/layout/vList3"/>
    <dgm:cxn modelId="{AB248C30-8BFF-4EBD-A671-14595B6A37CC}" type="presParOf" srcId="{36A53B56-588A-459E-9844-217D9813B103}" destId="{A6AB2A18-D7EE-4E66-8C3C-24D4C26AB4E1}" srcOrd="0" destOrd="0" presId="urn:microsoft.com/office/officeart/2005/8/layout/vList3"/>
    <dgm:cxn modelId="{EA4703BA-3A69-4843-8251-1F2BA895A15D}" type="presParOf" srcId="{36A53B56-588A-459E-9844-217D9813B103}" destId="{4F4D1E59-D47B-49F0-8BF2-7366D940D84C}"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571B203-C336-4589-9788-4C2B63D7BD6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5E234948-059B-4338-B257-5E2DB5BEB676}">
      <dgm:prSet/>
      <dgm:spPr/>
      <dgm:t>
        <a:bodyPr/>
        <a:lstStyle/>
        <a:p>
          <a:pPr rtl="0"/>
          <a:r>
            <a:rPr lang="en-IN" dirty="0"/>
            <a:t>How the app logo looks like !</a:t>
          </a:r>
        </a:p>
      </dgm:t>
    </dgm:pt>
    <dgm:pt modelId="{436417BE-FA2C-4668-A4B1-3287141FA197}" type="parTrans" cxnId="{C3413D2C-5DFE-49AB-9195-5A6C090B39BE}">
      <dgm:prSet/>
      <dgm:spPr/>
      <dgm:t>
        <a:bodyPr/>
        <a:lstStyle/>
        <a:p>
          <a:endParaRPr lang="en-IN"/>
        </a:p>
      </dgm:t>
    </dgm:pt>
    <dgm:pt modelId="{34923EAA-F23D-4F0C-895D-9208E048AF8B}" type="sibTrans" cxnId="{C3413D2C-5DFE-49AB-9195-5A6C090B39BE}">
      <dgm:prSet/>
      <dgm:spPr/>
      <dgm:t>
        <a:bodyPr/>
        <a:lstStyle/>
        <a:p>
          <a:endParaRPr lang="en-IN"/>
        </a:p>
      </dgm:t>
    </dgm:pt>
    <dgm:pt modelId="{28D73262-399C-4D0F-9A0E-7E6AF67E2892}" type="pres">
      <dgm:prSet presAssocID="{6571B203-C336-4589-9788-4C2B63D7BD6B}" presName="Name0" presStyleCnt="0">
        <dgm:presLayoutVars>
          <dgm:dir/>
          <dgm:resizeHandles val="exact"/>
        </dgm:presLayoutVars>
      </dgm:prSet>
      <dgm:spPr/>
      <dgm:t>
        <a:bodyPr/>
        <a:lstStyle/>
        <a:p>
          <a:endParaRPr lang="en-US"/>
        </a:p>
      </dgm:t>
    </dgm:pt>
    <dgm:pt modelId="{6685925E-3EE9-4CB7-99D0-481064FCC6AE}" type="pres">
      <dgm:prSet presAssocID="{5E234948-059B-4338-B257-5E2DB5BEB676}" presName="node" presStyleLbl="node1" presStyleIdx="0" presStyleCnt="1">
        <dgm:presLayoutVars>
          <dgm:bulletEnabled val="1"/>
        </dgm:presLayoutVars>
      </dgm:prSet>
      <dgm:spPr/>
      <dgm:t>
        <a:bodyPr/>
        <a:lstStyle/>
        <a:p>
          <a:endParaRPr lang="en-US"/>
        </a:p>
      </dgm:t>
    </dgm:pt>
  </dgm:ptLst>
  <dgm:cxnLst>
    <dgm:cxn modelId="{862D1B4B-0E71-440E-BDF9-317A83479AA9}" type="presOf" srcId="{5E234948-059B-4338-B257-5E2DB5BEB676}" destId="{6685925E-3EE9-4CB7-99D0-481064FCC6AE}" srcOrd="0" destOrd="0" presId="urn:microsoft.com/office/officeart/2005/8/layout/process1"/>
    <dgm:cxn modelId="{3EEC7207-3424-46A8-8192-411FAE729091}" type="presOf" srcId="{6571B203-C336-4589-9788-4C2B63D7BD6B}" destId="{28D73262-399C-4D0F-9A0E-7E6AF67E2892}" srcOrd="0" destOrd="0" presId="urn:microsoft.com/office/officeart/2005/8/layout/process1"/>
    <dgm:cxn modelId="{C3413D2C-5DFE-49AB-9195-5A6C090B39BE}" srcId="{6571B203-C336-4589-9788-4C2B63D7BD6B}" destId="{5E234948-059B-4338-B257-5E2DB5BEB676}" srcOrd="0" destOrd="0" parTransId="{436417BE-FA2C-4668-A4B1-3287141FA197}" sibTransId="{34923EAA-F23D-4F0C-895D-9208E048AF8B}"/>
    <dgm:cxn modelId="{7012B606-664E-4C29-A3B3-E48EDC9C9F27}" type="presParOf" srcId="{28D73262-399C-4D0F-9A0E-7E6AF67E2892}" destId="{6685925E-3EE9-4CB7-99D0-481064FCC6AE}"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C1865D-3611-46D3-A3BC-A537843C9E92}"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6555F31C-6733-43C4-B559-B16F7176C173}">
      <dgm:prSet/>
      <dgm:spPr/>
      <dgm:t>
        <a:bodyPr/>
        <a:lstStyle/>
        <a:p>
          <a:pPr rtl="0"/>
          <a:r>
            <a:rPr lang="en-IN"/>
            <a:t>Opening the application !</a:t>
          </a:r>
        </a:p>
      </dgm:t>
    </dgm:pt>
    <dgm:pt modelId="{72DCD894-8A2B-4361-AFAB-5C7F63218336}" type="parTrans" cxnId="{CE397503-8AFA-4413-A810-AF89073417FE}">
      <dgm:prSet/>
      <dgm:spPr/>
      <dgm:t>
        <a:bodyPr/>
        <a:lstStyle/>
        <a:p>
          <a:endParaRPr lang="en-IN"/>
        </a:p>
      </dgm:t>
    </dgm:pt>
    <dgm:pt modelId="{C51149FD-E5D4-4665-85E5-1F1BFF2009FA}" type="sibTrans" cxnId="{CE397503-8AFA-4413-A810-AF89073417FE}">
      <dgm:prSet/>
      <dgm:spPr/>
      <dgm:t>
        <a:bodyPr/>
        <a:lstStyle/>
        <a:p>
          <a:endParaRPr lang="en-IN"/>
        </a:p>
      </dgm:t>
    </dgm:pt>
    <dgm:pt modelId="{11D7724C-75C1-49B1-BBBE-02AA5599E317}" type="pres">
      <dgm:prSet presAssocID="{2DC1865D-3611-46D3-A3BC-A537843C9E92}" presName="Name0" presStyleCnt="0">
        <dgm:presLayoutVars>
          <dgm:dir/>
          <dgm:resizeHandles val="exact"/>
        </dgm:presLayoutVars>
      </dgm:prSet>
      <dgm:spPr/>
      <dgm:t>
        <a:bodyPr/>
        <a:lstStyle/>
        <a:p>
          <a:endParaRPr lang="en-US"/>
        </a:p>
      </dgm:t>
    </dgm:pt>
    <dgm:pt modelId="{E92DFC1F-0AE9-4251-A156-C7FB8EB45104}" type="pres">
      <dgm:prSet presAssocID="{6555F31C-6733-43C4-B559-B16F7176C173}" presName="node" presStyleLbl="node1" presStyleIdx="0" presStyleCnt="1">
        <dgm:presLayoutVars>
          <dgm:bulletEnabled val="1"/>
        </dgm:presLayoutVars>
      </dgm:prSet>
      <dgm:spPr/>
      <dgm:t>
        <a:bodyPr/>
        <a:lstStyle/>
        <a:p>
          <a:endParaRPr lang="en-US"/>
        </a:p>
      </dgm:t>
    </dgm:pt>
  </dgm:ptLst>
  <dgm:cxnLst>
    <dgm:cxn modelId="{CE397503-8AFA-4413-A810-AF89073417FE}" srcId="{2DC1865D-3611-46D3-A3BC-A537843C9E92}" destId="{6555F31C-6733-43C4-B559-B16F7176C173}" srcOrd="0" destOrd="0" parTransId="{72DCD894-8A2B-4361-AFAB-5C7F63218336}" sibTransId="{C51149FD-E5D4-4665-85E5-1F1BFF2009FA}"/>
    <dgm:cxn modelId="{334D358A-B9FF-4D41-B6A6-1B1CDC641657}" type="presOf" srcId="{6555F31C-6733-43C4-B559-B16F7176C173}" destId="{E92DFC1F-0AE9-4251-A156-C7FB8EB45104}" srcOrd="0" destOrd="0" presId="urn:microsoft.com/office/officeart/2005/8/layout/process1"/>
    <dgm:cxn modelId="{72B3F7ED-B890-4CD3-AC8D-C791B320951D}" type="presOf" srcId="{2DC1865D-3611-46D3-A3BC-A537843C9E92}" destId="{11D7724C-75C1-49B1-BBBE-02AA5599E317}" srcOrd="0" destOrd="0" presId="urn:microsoft.com/office/officeart/2005/8/layout/process1"/>
    <dgm:cxn modelId="{4D2D7519-4C98-4126-956C-E04CCFB808D9}" type="presParOf" srcId="{11D7724C-75C1-49B1-BBBE-02AA5599E317}" destId="{E92DFC1F-0AE9-4251-A156-C7FB8EB45104}"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78BD9C-8526-4C3C-BD96-0447F19E2C73}"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2B4FE4CD-D54F-4F88-8626-6132F86A8368}">
      <dgm:prSet/>
      <dgm:spPr/>
      <dgm:t>
        <a:bodyPr/>
        <a:lstStyle/>
        <a:p>
          <a:pPr rtl="0"/>
          <a:r>
            <a:rPr lang="en-IN"/>
            <a:t>Main Screen of the application !</a:t>
          </a:r>
        </a:p>
      </dgm:t>
    </dgm:pt>
    <dgm:pt modelId="{74AB78DC-C890-4F32-8D00-124155D2081F}" type="parTrans" cxnId="{190E4511-26A5-4158-9088-A62D0FC45A1F}">
      <dgm:prSet/>
      <dgm:spPr/>
      <dgm:t>
        <a:bodyPr/>
        <a:lstStyle/>
        <a:p>
          <a:endParaRPr lang="en-IN"/>
        </a:p>
      </dgm:t>
    </dgm:pt>
    <dgm:pt modelId="{D60D1550-6E8F-40A0-A0EE-A07395961995}" type="sibTrans" cxnId="{190E4511-26A5-4158-9088-A62D0FC45A1F}">
      <dgm:prSet/>
      <dgm:spPr/>
      <dgm:t>
        <a:bodyPr/>
        <a:lstStyle/>
        <a:p>
          <a:endParaRPr lang="en-IN"/>
        </a:p>
      </dgm:t>
    </dgm:pt>
    <dgm:pt modelId="{19DFC320-E288-4BC0-9AC1-D57549E55F1F}" type="pres">
      <dgm:prSet presAssocID="{6178BD9C-8526-4C3C-BD96-0447F19E2C73}" presName="Name0" presStyleCnt="0">
        <dgm:presLayoutVars>
          <dgm:dir/>
          <dgm:resizeHandles val="exact"/>
        </dgm:presLayoutVars>
      </dgm:prSet>
      <dgm:spPr/>
      <dgm:t>
        <a:bodyPr/>
        <a:lstStyle/>
        <a:p>
          <a:endParaRPr lang="en-US"/>
        </a:p>
      </dgm:t>
    </dgm:pt>
    <dgm:pt modelId="{EE10A0F8-9C43-4157-BA31-5EEB0570A0C6}" type="pres">
      <dgm:prSet presAssocID="{2B4FE4CD-D54F-4F88-8626-6132F86A8368}" presName="node" presStyleLbl="node1" presStyleIdx="0" presStyleCnt="1" custLinFactNeighborX="4397" custLinFactNeighborY="-9231">
        <dgm:presLayoutVars>
          <dgm:bulletEnabled val="1"/>
        </dgm:presLayoutVars>
      </dgm:prSet>
      <dgm:spPr/>
      <dgm:t>
        <a:bodyPr/>
        <a:lstStyle/>
        <a:p>
          <a:endParaRPr lang="en-US"/>
        </a:p>
      </dgm:t>
    </dgm:pt>
  </dgm:ptLst>
  <dgm:cxnLst>
    <dgm:cxn modelId="{40FF41D9-9BF4-4E59-8B93-9CEA022A33A5}" type="presOf" srcId="{2B4FE4CD-D54F-4F88-8626-6132F86A8368}" destId="{EE10A0F8-9C43-4157-BA31-5EEB0570A0C6}" srcOrd="0" destOrd="0" presId="urn:microsoft.com/office/officeart/2005/8/layout/process1"/>
    <dgm:cxn modelId="{190E4511-26A5-4158-9088-A62D0FC45A1F}" srcId="{6178BD9C-8526-4C3C-BD96-0447F19E2C73}" destId="{2B4FE4CD-D54F-4F88-8626-6132F86A8368}" srcOrd="0" destOrd="0" parTransId="{74AB78DC-C890-4F32-8D00-124155D2081F}" sibTransId="{D60D1550-6E8F-40A0-A0EE-A07395961995}"/>
    <dgm:cxn modelId="{BBA533BC-1938-48E4-B300-295C23A33D6B}" type="presOf" srcId="{6178BD9C-8526-4C3C-BD96-0447F19E2C73}" destId="{19DFC320-E288-4BC0-9AC1-D57549E55F1F}" srcOrd="0" destOrd="0" presId="urn:microsoft.com/office/officeart/2005/8/layout/process1"/>
    <dgm:cxn modelId="{B7A91822-19CC-4473-923E-014DCDC6E54B}" type="presParOf" srcId="{19DFC320-E288-4BC0-9AC1-D57549E55F1F}" destId="{EE10A0F8-9C43-4157-BA31-5EEB0570A0C6}"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5CEF573-4B25-41FA-A23B-543B763C63C0}"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1E39ECC6-4B6F-4261-938C-93BF5CC091D3}">
      <dgm:prSet/>
      <dgm:spPr/>
      <dgm:t>
        <a:bodyPr/>
        <a:lstStyle/>
        <a:p>
          <a:pPr rtl="0"/>
          <a:r>
            <a:rPr lang="en-IN"/>
            <a:t>Adding a new task !</a:t>
          </a:r>
        </a:p>
      </dgm:t>
    </dgm:pt>
    <dgm:pt modelId="{B7163D17-37A5-4475-A753-1956DE15B729}" type="parTrans" cxnId="{13DC7FF7-64D5-480E-B7F1-DEEB6A14215C}">
      <dgm:prSet/>
      <dgm:spPr/>
      <dgm:t>
        <a:bodyPr/>
        <a:lstStyle/>
        <a:p>
          <a:endParaRPr lang="en-IN"/>
        </a:p>
      </dgm:t>
    </dgm:pt>
    <dgm:pt modelId="{66A7BDF0-10E7-46B0-969B-F215E3C2181F}" type="sibTrans" cxnId="{13DC7FF7-64D5-480E-B7F1-DEEB6A14215C}">
      <dgm:prSet/>
      <dgm:spPr/>
      <dgm:t>
        <a:bodyPr/>
        <a:lstStyle/>
        <a:p>
          <a:endParaRPr lang="en-IN"/>
        </a:p>
      </dgm:t>
    </dgm:pt>
    <dgm:pt modelId="{EC0F8869-8B1E-450D-AE63-A1DA0BC5A8DC}" type="pres">
      <dgm:prSet presAssocID="{55CEF573-4B25-41FA-A23B-543B763C63C0}" presName="Name0" presStyleCnt="0">
        <dgm:presLayoutVars>
          <dgm:dir/>
          <dgm:resizeHandles val="exact"/>
        </dgm:presLayoutVars>
      </dgm:prSet>
      <dgm:spPr/>
      <dgm:t>
        <a:bodyPr/>
        <a:lstStyle/>
        <a:p>
          <a:endParaRPr lang="en-US"/>
        </a:p>
      </dgm:t>
    </dgm:pt>
    <dgm:pt modelId="{6FA3AE4F-F6F8-4579-B3EC-8283F5B00E31}" type="pres">
      <dgm:prSet presAssocID="{1E39ECC6-4B6F-4261-938C-93BF5CC091D3}" presName="node" presStyleLbl="node1" presStyleIdx="0" presStyleCnt="1">
        <dgm:presLayoutVars>
          <dgm:bulletEnabled val="1"/>
        </dgm:presLayoutVars>
      </dgm:prSet>
      <dgm:spPr/>
      <dgm:t>
        <a:bodyPr/>
        <a:lstStyle/>
        <a:p>
          <a:endParaRPr lang="en-US"/>
        </a:p>
      </dgm:t>
    </dgm:pt>
  </dgm:ptLst>
  <dgm:cxnLst>
    <dgm:cxn modelId="{04CF191D-64B2-4904-A37C-62807F7A5956}" type="presOf" srcId="{55CEF573-4B25-41FA-A23B-543B763C63C0}" destId="{EC0F8869-8B1E-450D-AE63-A1DA0BC5A8DC}" srcOrd="0" destOrd="0" presId="urn:microsoft.com/office/officeart/2005/8/layout/process1"/>
    <dgm:cxn modelId="{13DC7FF7-64D5-480E-B7F1-DEEB6A14215C}" srcId="{55CEF573-4B25-41FA-A23B-543B763C63C0}" destId="{1E39ECC6-4B6F-4261-938C-93BF5CC091D3}" srcOrd="0" destOrd="0" parTransId="{B7163D17-37A5-4475-A753-1956DE15B729}" sibTransId="{66A7BDF0-10E7-46B0-969B-F215E3C2181F}"/>
    <dgm:cxn modelId="{588E9184-5ADA-42D0-8AEC-323F51D08BAE}" type="presOf" srcId="{1E39ECC6-4B6F-4261-938C-93BF5CC091D3}" destId="{6FA3AE4F-F6F8-4579-B3EC-8283F5B00E31}" srcOrd="0" destOrd="0" presId="urn:microsoft.com/office/officeart/2005/8/layout/process1"/>
    <dgm:cxn modelId="{CD330AF1-EBFF-48E9-A79A-EDAF54FDC4D8}" type="presParOf" srcId="{EC0F8869-8B1E-450D-AE63-A1DA0BC5A8DC}" destId="{6FA3AE4F-F6F8-4579-B3EC-8283F5B00E31}"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EBDE665-D348-4061-9F84-9949F0BB5E5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A64F962D-83FD-4A1C-B45E-F0383D709384}">
      <dgm:prSet/>
      <dgm:spPr/>
      <dgm:t>
        <a:bodyPr/>
        <a:lstStyle/>
        <a:p>
          <a:pPr rtl="0"/>
          <a:r>
            <a:rPr lang="en-IN"/>
            <a:t>Editing the already made task !</a:t>
          </a:r>
        </a:p>
      </dgm:t>
    </dgm:pt>
    <dgm:pt modelId="{61432674-B5B0-4BF0-888D-7274FFB8AAD4}" type="parTrans" cxnId="{0D34EDA1-76AC-44BB-85DA-E2987439C617}">
      <dgm:prSet/>
      <dgm:spPr/>
      <dgm:t>
        <a:bodyPr/>
        <a:lstStyle/>
        <a:p>
          <a:endParaRPr lang="en-IN"/>
        </a:p>
      </dgm:t>
    </dgm:pt>
    <dgm:pt modelId="{34135E5C-0F93-409E-92B6-2E0BF377FADE}" type="sibTrans" cxnId="{0D34EDA1-76AC-44BB-85DA-E2987439C617}">
      <dgm:prSet/>
      <dgm:spPr/>
      <dgm:t>
        <a:bodyPr/>
        <a:lstStyle/>
        <a:p>
          <a:endParaRPr lang="en-IN"/>
        </a:p>
      </dgm:t>
    </dgm:pt>
    <dgm:pt modelId="{8DE279F6-41D1-4FB8-900F-A16609FF3C1C}" type="pres">
      <dgm:prSet presAssocID="{CEBDE665-D348-4061-9F84-9949F0BB5E5B}" presName="Name0" presStyleCnt="0">
        <dgm:presLayoutVars>
          <dgm:dir/>
          <dgm:resizeHandles val="exact"/>
        </dgm:presLayoutVars>
      </dgm:prSet>
      <dgm:spPr/>
      <dgm:t>
        <a:bodyPr/>
        <a:lstStyle/>
        <a:p>
          <a:endParaRPr lang="en-US"/>
        </a:p>
      </dgm:t>
    </dgm:pt>
    <dgm:pt modelId="{131D9BD5-4A93-4539-AF87-75779B7A2013}" type="pres">
      <dgm:prSet presAssocID="{A64F962D-83FD-4A1C-B45E-F0383D709384}" presName="node" presStyleLbl="node1" presStyleIdx="0" presStyleCnt="1">
        <dgm:presLayoutVars>
          <dgm:bulletEnabled val="1"/>
        </dgm:presLayoutVars>
      </dgm:prSet>
      <dgm:spPr/>
      <dgm:t>
        <a:bodyPr/>
        <a:lstStyle/>
        <a:p>
          <a:endParaRPr lang="en-US"/>
        </a:p>
      </dgm:t>
    </dgm:pt>
  </dgm:ptLst>
  <dgm:cxnLst>
    <dgm:cxn modelId="{0D34EDA1-76AC-44BB-85DA-E2987439C617}" srcId="{CEBDE665-D348-4061-9F84-9949F0BB5E5B}" destId="{A64F962D-83FD-4A1C-B45E-F0383D709384}" srcOrd="0" destOrd="0" parTransId="{61432674-B5B0-4BF0-888D-7274FFB8AAD4}" sibTransId="{34135E5C-0F93-409E-92B6-2E0BF377FADE}"/>
    <dgm:cxn modelId="{159B0FED-C2C6-4FD7-A302-590A527DDBF4}" type="presOf" srcId="{A64F962D-83FD-4A1C-B45E-F0383D709384}" destId="{131D9BD5-4A93-4539-AF87-75779B7A2013}" srcOrd="0" destOrd="0" presId="urn:microsoft.com/office/officeart/2005/8/layout/process1"/>
    <dgm:cxn modelId="{47A16B82-8C92-4FC2-8546-865F7F929CF0}" type="presOf" srcId="{CEBDE665-D348-4061-9F84-9949F0BB5E5B}" destId="{8DE279F6-41D1-4FB8-900F-A16609FF3C1C}" srcOrd="0" destOrd="0" presId="urn:microsoft.com/office/officeart/2005/8/layout/process1"/>
    <dgm:cxn modelId="{BF27CF82-2BB0-4178-9856-E0E7D16842D2}" type="presParOf" srcId="{8DE279F6-41D1-4FB8-900F-A16609FF3C1C}" destId="{131D9BD5-4A93-4539-AF87-75779B7A2013}"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1365256-2D02-4F4B-95B0-EC4911266A51}"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45F80FA7-2FB1-40F3-99AA-FF6998D95698}">
      <dgm:prSet/>
      <dgm:spPr/>
      <dgm:t>
        <a:bodyPr/>
        <a:lstStyle/>
        <a:p>
          <a:pPr rtl="0"/>
          <a:r>
            <a:rPr lang="en-IN" dirty="0"/>
            <a:t>Delete a task with the confirmation !</a:t>
          </a:r>
        </a:p>
      </dgm:t>
    </dgm:pt>
    <dgm:pt modelId="{582708DD-4B90-47F3-A293-5C4056ECEC19}" type="parTrans" cxnId="{7D92F7E1-5F27-494F-9353-5DA4201F85E1}">
      <dgm:prSet/>
      <dgm:spPr/>
      <dgm:t>
        <a:bodyPr/>
        <a:lstStyle/>
        <a:p>
          <a:endParaRPr lang="en-IN"/>
        </a:p>
      </dgm:t>
    </dgm:pt>
    <dgm:pt modelId="{29D965D1-80DE-4DAD-93D2-3DE166A245F5}" type="sibTrans" cxnId="{7D92F7E1-5F27-494F-9353-5DA4201F85E1}">
      <dgm:prSet/>
      <dgm:spPr/>
      <dgm:t>
        <a:bodyPr/>
        <a:lstStyle/>
        <a:p>
          <a:endParaRPr lang="en-IN"/>
        </a:p>
      </dgm:t>
    </dgm:pt>
    <dgm:pt modelId="{CE19CF55-670C-4C79-9764-5579BB9667B6}" type="pres">
      <dgm:prSet presAssocID="{D1365256-2D02-4F4B-95B0-EC4911266A51}" presName="Name0" presStyleCnt="0">
        <dgm:presLayoutVars>
          <dgm:dir/>
          <dgm:resizeHandles val="exact"/>
        </dgm:presLayoutVars>
      </dgm:prSet>
      <dgm:spPr/>
      <dgm:t>
        <a:bodyPr/>
        <a:lstStyle/>
        <a:p>
          <a:endParaRPr lang="en-US"/>
        </a:p>
      </dgm:t>
    </dgm:pt>
    <dgm:pt modelId="{E149E1AA-FBD0-4B99-BE79-EB72ACDD40B4}" type="pres">
      <dgm:prSet presAssocID="{45F80FA7-2FB1-40F3-99AA-FF6998D95698}" presName="node" presStyleLbl="node1" presStyleIdx="0" presStyleCnt="1" custLinFactNeighborY="-10769">
        <dgm:presLayoutVars>
          <dgm:bulletEnabled val="1"/>
        </dgm:presLayoutVars>
      </dgm:prSet>
      <dgm:spPr/>
      <dgm:t>
        <a:bodyPr/>
        <a:lstStyle/>
        <a:p>
          <a:endParaRPr lang="en-US"/>
        </a:p>
      </dgm:t>
    </dgm:pt>
  </dgm:ptLst>
  <dgm:cxnLst>
    <dgm:cxn modelId="{0A1E269C-A749-4684-8309-96F591C1D470}" type="presOf" srcId="{45F80FA7-2FB1-40F3-99AA-FF6998D95698}" destId="{E149E1AA-FBD0-4B99-BE79-EB72ACDD40B4}" srcOrd="0" destOrd="0" presId="urn:microsoft.com/office/officeart/2005/8/layout/process1"/>
    <dgm:cxn modelId="{2985AE16-9F1E-4E99-8CC5-66BCA797DBFC}" type="presOf" srcId="{D1365256-2D02-4F4B-95B0-EC4911266A51}" destId="{CE19CF55-670C-4C79-9764-5579BB9667B6}" srcOrd="0" destOrd="0" presId="urn:microsoft.com/office/officeart/2005/8/layout/process1"/>
    <dgm:cxn modelId="{7D92F7E1-5F27-494F-9353-5DA4201F85E1}" srcId="{D1365256-2D02-4F4B-95B0-EC4911266A51}" destId="{45F80FA7-2FB1-40F3-99AA-FF6998D95698}" srcOrd="0" destOrd="0" parTransId="{582708DD-4B90-47F3-A293-5C4056ECEC19}" sibTransId="{29D965D1-80DE-4DAD-93D2-3DE166A245F5}"/>
    <dgm:cxn modelId="{95AEFA7D-3218-4514-A86F-4978F9C161F2}" type="presParOf" srcId="{CE19CF55-670C-4C79-9764-5579BB9667B6}" destId="{E149E1AA-FBD0-4B99-BE79-EB72ACDD40B4}"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39CF926-2658-49D9-B38D-F706230F0620}"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6282E43E-16E8-4236-A7FE-8CABE27A4979}">
      <dgm:prSet/>
      <dgm:spPr/>
      <dgm:t>
        <a:bodyPr/>
        <a:lstStyle/>
        <a:p>
          <a:pPr rtl="0"/>
          <a:r>
            <a:rPr lang="en-IN" dirty="0"/>
            <a:t>Limitations</a:t>
          </a:r>
        </a:p>
      </dgm:t>
    </dgm:pt>
    <dgm:pt modelId="{31CEA09A-AB58-4C6C-90F0-BDF535F6E605}" type="parTrans" cxnId="{E19BD6AD-4697-483F-9C2D-D78D4B0218EC}">
      <dgm:prSet/>
      <dgm:spPr/>
      <dgm:t>
        <a:bodyPr/>
        <a:lstStyle/>
        <a:p>
          <a:endParaRPr lang="en-IN"/>
        </a:p>
      </dgm:t>
    </dgm:pt>
    <dgm:pt modelId="{6C6359BA-EFF5-4D6B-B890-2B1CA3F5C7BA}" type="sibTrans" cxnId="{E19BD6AD-4697-483F-9C2D-D78D4B0218EC}">
      <dgm:prSet/>
      <dgm:spPr/>
      <dgm:t>
        <a:bodyPr/>
        <a:lstStyle/>
        <a:p>
          <a:endParaRPr lang="en-IN"/>
        </a:p>
      </dgm:t>
    </dgm:pt>
    <dgm:pt modelId="{3AB59240-B9EF-4AD8-91E2-C3F240D45B08}" type="pres">
      <dgm:prSet presAssocID="{939CF926-2658-49D9-B38D-F706230F0620}" presName="Name0" presStyleCnt="0">
        <dgm:presLayoutVars>
          <dgm:dir/>
          <dgm:resizeHandles val="exact"/>
        </dgm:presLayoutVars>
      </dgm:prSet>
      <dgm:spPr/>
      <dgm:t>
        <a:bodyPr/>
        <a:lstStyle/>
        <a:p>
          <a:endParaRPr lang="en-US"/>
        </a:p>
      </dgm:t>
    </dgm:pt>
    <dgm:pt modelId="{060323B6-719A-4CD3-88F3-9B5C00E4EBB8}" type="pres">
      <dgm:prSet presAssocID="{6282E43E-16E8-4236-A7FE-8CABE27A4979}" presName="node" presStyleLbl="node1" presStyleIdx="0" presStyleCnt="1" custLinFactNeighborX="-2348" custLinFactNeighborY="17808">
        <dgm:presLayoutVars>
          <dgm:bulletEnabled val="1"/>
        </dgm:presLayoutVars>
      </dgm:prSet>
      <dgm:spPr/>
      <dgm:t>
        <a:bodyPr/>
        <a:lstStyle/>
        <a:p>
          <a:endParaRPr lang="en-US"/>
        </a:p>
      </dgm:t>
    </dgm:pt>
  </dgm:ptLst>
  <dgm:cxnLst>
    <dgm:cxn modelId="{E19BD6AD-4697-483F-9C2D-D78D4B0218EC}" srcId="{939CF926-2658-49D9-B38D-F706230F0620}" destId="{6282E43E-16E8-4236-A7FE-8CABE27A4979}" srcOrd="0" destOrd="0" parTransId="{31CEA09A-AB58-4C6C-90F0-BDF535F6E605}" sibTransId="{6C6359BA-EFF5-4D6B-B890-2B1CA3F5C7BA}"/>
    <dgm:cxn modelId="{0EBE6D5B-1BEA-470F-B98A-42A75817317E}" type="presOf" srcId="{939CF926-2658-49D9-B38D-F706230F0620}" destId="{3AB59240-B9EF-4AD8-91E2-C3F240D45B08}" srcOrd="0" destOrd="0" presId="urn:microsoft.com/office/officeart/2005/8/layout/process1"/>
    <dgm:cxn modelId="{9620EFB4-4456-4D5D-8148-64EB2C026AC1}" type="presOf" srcId="{6282E43E-16E8-4236-A7FE-8CABE27A4979}" destId="{060323B6-719A-4CD3-88F3-9B5C00E4EBB8}" srcOrd="0" destOrd="0" presId="urn:microsoft.com/office/officeart/2005/8/layout/process1"/>
    <dgm:cxn modelId="{66762970-A7C0-4C44-A3BA-7DD45BF445A4}" type="presParOf" srcId="{3AB59240-B9EF-4AD8-91E2-C3F240D45B08}" destId="{060323B6-719A-4CD3-88F3-9B5C00E4EBB8}"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61FE7B6-6CB7-4EEB-BBF2-2BF4DB0BED45}"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301E4079-36E5-45BD-85CD-7AF04C856D5F}">
      <dgm:prSet/>
      <dgm:spPr/>
      <dgm:t>
        <a:bodyPr/>
        <a:lstStyle/>
        <a:p>
          <a:pPr rtl="0"/>
          <a:r>
            <a:rPr lang="en-IN" dirty="0"/>
            <a:t>Conclusion</a:t>
          </a:r>
        </a:p>
      </dgm:t>
    </dgm:pt>
    <dgm:pt modelId="{E68BF2E4-B795-455D-B3F4-568CBFDF5167}" type="parTrans" cxnId="{E281B2A1-7A57-4C24-8114-AE31699EA198}">
      <dgm:prSet/>
      <dgm:spPr/>
      <dgm:t>
        <a:bodyPr/>
        <a:lstStyle/>
        <a:p>
          <a:endParaRPr lang="en-IN"/>
        </a:p>
      </dgm:t>
    </dgm:pt>
    <dgm:pt modelId="{06614799-7DEA-4287-BD9A-100B4B9C8FF8}" type="sibTrans" cxnId="{E281B2A1-7A57-4C24-8114-AE31699EA198}">
      <dgm:prSet/>
      <dgm:spPr/>
      <dgm:t>
        <a:bodyPr/>
        <a:lstStyle/>
        <a:p>
          <a:endParaRPr lang="en-IN"/>
        </a:p>
      </dgm:t>
    </dgm:pt>
    <dgm:pt modelId="{0F07621A-09E7-45BB-BDFB-D8AB40C9D2B9}" type="pres">
      <dgm:prSet presAssocID="{561FE7B6-6CB7-4EEB-BBF2-2BF4DB0BED45}" presName="Name0" presStyleCnt="0">
        <dgm:presLayoutVars>
          <dgm:dir/>
          <dgm:resizeHandles val="exact"/>
        </dgm:presLayoutVars>
      </dgm:prSet>
      <dgm:spPr/>
      <dgm:t>
        <a:bodyPr/>
        <a:lstStyle/>
        <a:p>
          <a:endParaRPr lang="en-US"/>
        </a:p>
      </dgm:t>
    </dgm:pt>
    <dgm:pt modelId="{6BFBDD93-FCAA-43CF-84CF-2493EBEE2C77}" type="pres">
      <dgm:prSet presAssocID="{301E4079-36E5-45BD-85CD-7AF04C856D5F}" presName="node" presStyleLbl="node1" presStyleIdx="0" presStyleCnt="1" custLinFactNeighborX="-2505" custLinFactNeighborY="19718">
        <dgm:presLayoutVars>
          <dgm:bulletEnabled val="1"/>
        </dgm:presLayoutVars>
      </dgm:prSet>
      <dgm:spPr/>
      <dgm:t>
        <a:bodyPr/>
        <a:lstStyle/>
        <a:p>
          <a:endParaRPr lang="en-US"/>
        </a:p>
      </dgm:t>
    </dgm:pt>
  </dgm:ptLst>
  <dgm:cxnLst>
    <dgm:cxn modelId="{E8490040-DE3C-4159-A9C7-9D42AD04DB9E}" type="presOf" srcId="{301E4079-36E5-45BD-85CD-7AF04C856D5F}" destId="{6BFBDD93-FCAA-43CF-84CF-2493EBEE2C77}" srcOrd="0" destOrd="0" presId="urn:microsoft.com/office/officeart/2005/8/layout/process1"/>
    <dgm:cxn modelId="{5E56FF73-8F3E-4E8A-B9A9-AC9582AA5E1B}" type="presOf" srcId="{561FE7B6-6CB7-4EEB-BBF2-2BF4DB0BED45}" destId="{0F07621A-09E7-45BB-BDFB-D8AB40C9D2B9}" srcOrd="0" destOrd="0" presId="urn:microsoft.com/office/officeart/2005/8/layout/process1"/>
    <dgm:cxn modelId="{E281B2A1-7A57-4C24-8114-AE31699EA198}" srcId="{561FE7B6-6CB7-4EEB-BBF2-2BF4DB0BED45}" destId="{301E4079-36E5-45BD-85CD-7AF04C856D5F}" srcOrd="0" destOrd="0" parTransId="{E68BF2E4-B795-455D-B3F4-568CBFDF5167}" sibTransId="{06614799-7DEA-4287-BD9A-100B4B9C8FF8}"/>
    <dgm:cxn modelId="{CCD34988-BC48-48CC-836B-D5E5FEB74F55}" type="presParOf" srcId="{0F07621A-09E7-45BB-BDFB-D8AB40C9D2B9}" destId="{6BFBDD93-FCAA-43CF-84CF-2493EBEE2C77}"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A164BE7-ED5B-4C37-8C8C-89502117186F}"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9E54CF84-6400-4BD8-A174-383966B42149}">
      <dgm:prSet custT="1"/>
      <dgm:spPr/>
      <dgm:t>
        <a:bodyPr/>
        <a:lstStyle/>
        <a:p>
          <a:pPr rtl="0"/>
          <a:r>
            <a:rPr lang="en-IN" sz="4000" b="0" i="0" dirty="0"/>
            <a:t>REFERENCES</a:t>
          </a:r>
          <a:endParaRPr lang="en-IN" sz="4000" dirty="0"/>
        </a:p>
      </dgm:t>
    </dgm:pt>
    <dgm:pt modelId="{3480EE8E-7AC6-4E86-8EE6-CD5147A7C277}" type="parTrans" cxnId="{D22CF61E-211B-4CE2-84E9-239B4F781228}">
      <dgm:prSet/>
      <dgm:spPr/>
      <dgm:t>
        <a:bodyPr/>
        <a:lstStyle/>
        <a:p>
          <a:endParaRPr lang="en-IN"/>
        </a:p>
      </dgm:t>
    </dgm:pt>
    <dgm:pt modelId="{9870F819-4FF9-4DBE-8108-8EDEA524C1AA}" type="sibTrans" cxnId="{D22CF61E-211B-4CE2-84E9-239B4F781228}">
      <dgm:prSet/>
      <dgm:spPr/>
      <dgm:t>
        <a:bodyPr/>
        <a:lstStyle/>
        <a:p>
          <a:endParaRPr lang="en-IN"/>
        </a:p>
      </dgm:t>
    </dgm:pt>
    <dgm:pt modelId="{E6D54905-32C7-4711-87A0-0ADC0AAECEE9}" type="pres">
      <dgm:prSet presAssocID="{8A164BE7-ED5B-4C37-8C8C-89502117186F}" presName="Name0" presStyleCnt="0">
        <dgm:presLayoutVars>
          <dgm:dir/>
          <dgm:resizeHandles val="exact"/>
        </dgm:presLayoutVars>
      </dgm:prSet>
      <dgm:spPr/>
      <dgm:t>
        <a:bodyPr/>
        <a:lstStyle/>
        <a:p>
          <a:endParaRPr lang="en-US"/>
        </a:p>
      </dgm:t>
    </dgm:pt>
    <dgm:pt modelId="{00722BA4-2BB3-4F46-A4FC-DCCEB0F0FB80}" type="pres">
      <dgm:prSet presAssocID="{9E54CF84-6400-4BD8-A174-383966B42149}" presName="node" presStyleLbl="node1" presStyleIdx="0" presStyleCnt="1" custLinFactNeighborX="2757" custLinFactNeighborY="-2782">
        <dgm:presLayoutVars>
          <dgm:bulletEnabled val="1"/>
        </dgm:presLayoutVars>
      </dgm:prSet>
      <dgm:spPr/>
      <dgm:t>
        <a:bodyPr/>
        <a:lstStyle/>
        <a:p>
          <a:endParaRPr lang="en-US"/>
        </a:p>
      </dgm:t>
    </dgm:pt>
  </dgm:ptLst>
  <dgm:cxnLst>
    <dgm:cxn modelId="{D0ED6CAE-F3BE-4BC8-829F-B5244473C068}" type="presOf" srcId="{8A164BE7-ED5B-4C37-8C8C-89502117186F}" destId="{E6D54905-32C7-4711-87A0-0ADC0AAECEE9}" srcOrd="0" destOrd="0" presId="urn:microsoft.com/office/officeart/2005/8/layout/process1"/>
    <dgm:cxn modelId="{D22CF61E-211B-4CE2-84E9-239B4F781228}" srcId="{8A164BE7-ED5B-4C37-8C8C-89502117186F}" destId="{9E54CF84-6400-4BD8-A174-383966B42149}" srcOrd="0" destOrd="0" parTransId="{3480EE8E-7AC6-4E86-8EE6-CD5147A7C277}" sibTransId="{9870F819-4FF9-4DBE-8108-8EDEA524C1AA}"/>
    <dgm:cxn modelId="{3958A3F6-E1A5-44C1-A990-9E0F5BDA4312}" type="presOf" srcId="{9E54CF84-6400-4BD8-A174-383966B42149}" destId="{00722BA4-2BB3-4F46-A4FC-DCCEB0F0FB80}" srcOrd="0" destOrd="0" presId="urn:microsoft.com/office/officeart/2005/8/layout/process1"/>
    <dgm:cxn modelId="{67395D06-715F-420E-8466-4B5C70E704AC}" type="presParOf" srcId="{E6D54905-32C7-4711-87A0-0ADC0AAECEE9}" destId="{00722BA4-2BB3-4F46-A4FC-DCCEB0F0FB80}"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C4EF993-7F6C-4F1B-A5BC-1FF93E670634}"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77006D66-ADDB-48CC-B822-FD18E7CA44D0}">
      <dgm:prSet/>
      <dgm:spPr/>
      <dgm:t>
        <a:bodyPr/>
        <a:lstStyle/>
        <a:p>
          <a:pPr rtl="0"/>
          <a:r>
            <a:rPr lang="en-IN" b="0" i="0" dirty="0"/>
            <a:t>THANK YOU!</a:t>
          </a:r>
          <a:endParaRPr lang="en-IN" dirty="0"/>
        </a:p>
      </dgm:t>
    </dgm:pt>
    <dgm:pt modelId="{E02EB2B1-9A67-4F5C-9163-93DE220212EA}" type="parTrans" cxnId="{4B96FB9B-C047-4C2A-A4F9-909C289EDEE8}">
      <dgm:prSet/>
      <dgm:spPr/>
      <dgm:t>
        <a:bodyPr/>
        <a:lstStyle/>
        <a:p>
          <a:endParaRPr lang="en-IN"/>
        </a:p>
      </dgm:t>
    </dgm:pt>
    <dgm:pt modelId="{A31CE5D8-A2A7-4D58-B292-695FF030381F}" type="sibTrans" cxnId="{4B96FB9B-C047-4C2A-A4F9-909C289EDEE8}">
      <dgm:prSet/>
      <dgm:spPr/>
      <dgm:t>
        <a:bodyPr/>
        <a:lstStyle/>
        <a:p>
          <a:endParaRPr lang="en-IN"/>
        </a:p>
      </dgm:t>
    </dgm:pt>
    <dgm:pt modelId="{E68BC23D-6C08-4997-88AB-1E9ED0CB6652}" type="pres">
      <dgm:prSet presAssocID="{DC4EF993-7F6C-4F1B-A5BC-1FF93E670634}" presName="Name0" presStyleCnt="0">
        <dgm:presLayoutVars>
          <dgm:dir/>
          <dgm:resizeHandles val="exact"/>
        </dgm:presLayoutVars>
      </dgm:prSet>
      <dgm:spPr/>
      <dgm:t>
        <a:bodyPr/>
        <a:lstStyle/>
        <a:p>
          <a:endParaRPr lang="en-US"/>
        </a:p>
      </dgm:t>
    </dgm:pt>
    <dgm:pt modelId="{1DC04535-8CB4-471A-9F48-2C3C12795069}" type="pres">
      <dgm:prSet presAssocID="{77006D66-ADDB-48CC-B822-FD18E7CA44D0}" presName="node" presStyleLbl="node1" presStyleIdx="0" presStyleCnt="1">
        <dgm:presLayoutVars>
          <dgm:bulletEnabled val="1"/>
        </dgm:presLayoutVars>
      </dgm:prSet>
      <dgm:spPr/>
      <dgm:t>
        <a:bodyPr/>
        <a:lstStyle/>
        <a:p>
          <a:endParaRPr lang="en-US"/>
        </a:p>
      </dgm:t>
    </dgm:pt>
  </dgm:ptLst>
  <dgm:cxnLst>
    <dgm:cxn modelId="{1BAAB7A8-5772-4AC2-A1A3-923E4E1A2A87}" type="presOf" srcId="{DC4EF993-7F6C-4F1B-A5BC-1FF93E670634}" destId="{E68BC23D-6C08-4997-88AB-1E9ED0CB6652}" srcOrd="0" destOrd="0" presId="urn:microsoft.com/office/officeart/2005/8/layout/process1"/>
    <dgm:cxn modelId="{4B96FB9B-C047-4C2A-A4F9-909C289EDEE8}" srcId="{DC4EF993-7F6C-4F1B-A5BC-1FF93E670634}" destId="{77006D66-ADDB-48CC-B822-FD18E7CA44D0}" srcOrd="0" destOrd="0" parTransId="{E02EB2B1-9A67-4F5C-9163-93DE220212EA}" sibTransId="{A31CE5D8-A2A7-4D58-B292-695FF030381F}"/>
    <dgm:cxn modelId="{DA9759EE-9995-4E56-B8C6-F4ACCF3A6606}" type="presOf" srcId="{77006D66-ADDB-48CC-B822-FD18E7CA44D0}" destId="{1DC04535-8CB4-471A-9F48-2C3C12795069}" srcOrd="0" destOrd="0" presId="urn:microsoft.com/office/officeart/2005/8/layout/process1"/>
    <dgm:cxn modelId="{BC201B7B-8759-4AAC-B7C1-80D4CD2FA25A}" type="presParOf" srcId="{E68BC23D-6C08-4997-88AB-1E9ED0CB6652}" destId="{1DC04535-8CB4-471A-9F48-2C3C1279506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7D529F-512D-4AB7-9258-5CBE1D285025}"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8391D3E7-1887-4B04-9586-06CB31A3D3FF}">
      <dgm:prSet custT="1"/>
      <dgm:spPr/>
      <dgm:t>
        <a:bodyPr/>
        <a:lstStyle/>
        <a:p>
          <a:pPr rtl="0"/>
          <a:r>
            <a:rPr lang="en-IN" sz="4000" b="0" i="0" dirty="0"/>
            <a:t>Outline</a:t>
          </a:r>
          <a:endParaRPr lang="en-IN" sz="4000" dirty="0"/>
        </a:p>
      </dgm:t>
    </dgm:pt>
    <dgm:pt modelId="{D128422E-0D91-4323-9AD7-223C0FDCA7E3}" type="parTrans" cxnId="{2F0233CE-834B-43B6-A4C2-A09EF60C8DCD}">
      <dgm:prSet/>
      <dgm:spPr/>
      <dgm:t>
        <a:bodyPr/>
        <a:lstStyle/>
        <a:p>
          <a:endParaRPr lang="en-IN"/>
        </a:p>
      </dgm:t>
    </dgm:pt>
    <dgm:pt modelId="{1FC35739-FD7F-42DC-BB2A-A630F95B565F}" type="sibTrans" cxnId="{2F0233CE-834B-43B6-A4C2-A09EF60C8DCD}">
      <dgm:prSet/>
      <dgm:spPr/>
      <dgm:t>
        <a:bodyPr/>
        <a:lstStyle/>
        <a:p>
          <a:endParaRPr lang="en-IN"/>
        </a:p>
      </dgm:t>
    </dgm:pt>
    <dgm:pt modelId="{C7C1B542-8D7B-4229-8EBD-15ADC0A5BE18}" type="pres">
      <dgm:prSet presAssocID="{EE7D529F-512D-4AB7-9258-5CBE1D285025}" presName="Name0" presStyleCnt="0">
        <dgm:presLayoutVars>
          <dgm:dir/>
          <dgm:resizeHandles val="exact"/>
        </dgm:presLayoutVars>
      </dgm:prSet>
      <dgm:spPr/>
      <dgm:t>
        <a:bodyPr/>
        <a:lstStyle/>
        <a:p>
          <a:endParaRPr lang="en-US"/>
        </a:p>
      </dgm:t>
    </dgm:pt>
    <dgm:pt modelId="{E763AFB7-CB7A-4E04-BF19-EEA0D9D227AA}" type="pres">
      <dgm:prSet presAssocID="{8391D3E7-1887-4B04-9586-06CB31A3D3FF}" presName="node" presStyleLbl="node1" presStyleIdx="0" presStyleCnt="1" custLinFactNeighborX="11144" custLinFactNeighborY="-2904">
        <dgm:presLayoutVars>
          <dgm:bulletEnabled val="1"/>
        </dgm:presLayoutVars>
      </dgm:prSet>
      <dgm:spPr/>
      <dgm:t>
        <a:bodyPr/>
        <a:lstStyle/>
        <a:p>
          <a:endParaRPr lang="en-US"/>
        </a:p>
      </dgm:t>
    </dgm:pt>
  </dgm:ptLst>
  <dgm:cxnLst>
    <dgm:cxn modelId="{39F78143-3BEC-4699-AFC4-67CA1528506B}" type="presOf" srcId="{EE7D529F-512D-4AB7-9258-5CBE1D285025}" destId="{C7C1B542-8D7B-4229-8EBD-15ADC0A5BE18}" srcOrd="0" destOrd="0" presId="urn:microsoft.com/office/officeart/2005/8/layout/process1"/>
    <dgm:cxn modelId="{319F1FA0-74D8-4182-80C8-276C842CF913}" type="presOf" srcId="{8391D3E7-1887-4B04-9586-06CB31A3D3FF}" destId="{E763AFB7-CB7A-4E04-BF19-EEA0D9D227AA}" srcOrd="0" destOrd="0" presId="urn:microsoft.com/office/officeart/2005/8/layout/process1"/>
    <dgm:cxn modelId="{2F0233CE-834B-43B6-A4C2-A09EF60C8DCD}" srcId="{EE7D529F-512D-4AB7-9258-5CBE1D285025}" destId="{8391D3E7-1887-4B04-9586-06CB31A3D3FF}" srcOrd="0" destOrd="0" parTransId="{D128422E-0D91-4323-9AD7-223C0FDCA7E3}" sibTransId="{1FC35739-FD7F-42DC-BB2A-A630F95B565F}"/>
    <dgm:cxn modelId="{58B1A3BF-49A9-4E45-ABA4-0E8A07BA9F82}" type="presParOf" srcId="{C7C1B542-8D7B-4229-8EBD-15ADC0A5BE18}" destId="{E763AFB7-CB7A-4E04-BF19-EEA0D9D227AA}"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1236D3-045C-4E71-8AD8-B8BDE31724B1}"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5CBA3757-4062-4A2B-9D4E-54BA464FD99C}">
      <dgm:prSet/>
      <dgm:spPr/>
      <dgm:t>
        <a:bodyPr/>
        <a:lstStyle/>
        <a:p>
          <a:pPr rtl="0"/>
          <a:r>
            <a:rPr lang="en-IN"/>
            <a:t>Introduction </a:t>
          </a:r>
        </a:p>
      </dgm:t>
    </dgm:pt>
    <dgm:pt modelId="{F39B3359-C8FF-437A-8DA3-06ED4978C67C}" type="parTrans" cxnId="{E9F47774-2539-496D-872F-AF2BA04E4203}">
      <dgm:prSet/>
      <dgm:spPr/>
      <dgm:t>
        <a:bodyPr/>
        <a:lstStyle/>
        <a:p>
          <a:endParaRPr lang="en-IN"/>
        </a:p>
      </dgm:t>
    </dgm:pt>
    <dgm:pt modelId="{4970798E-2E9F-41A8-9B26-920F44F83A73}" type="sibTrans" cxnId="{E9F47774-2539-496D-872F-AF2BA04E4203}">
      <dgm:prSet/>
      <dgm:spPr/>
      <dgm:t>
        <a:bodyPr/>
        <a:lstStyle/>
        <a:p>
          <a:endParaRPr lang="en-IN"/>
        </a:p>
      </dgm:t>
    </dgm:pt>
    <dgm:pt modelId="{108F7E6E-69C7-459F-93CF-068ABA29BC37}" type="pres">
      <dgm:prSet presAssocID="{A31236D3-045C-4E71-8AD8-B8BDE31724B1}" presName="Name0" presStyleCnt="0">
        <dgm:presLayoutVars>
          <dgm:dir/>
          <dgm:resizeHandles val="exact"/>
        </dgm:presLayoutVars>
      </dgm:prSet>
      <dgm:spPr/>
      <dgm:t>
        <a:bodyPr/>
        <a:lstStyle/>
        <a:p>
          <a:endParaRPr lang="en-US"/>
        </a:p>
      </dgm:t>
    </dgm:pt>
    <dgm:pt modelId="{C5CD3DB1-A5D4-4B90-9D35-E0BC704CFD67}" type="pres">
      <dgm:prSet presAssocID="{5CBA3757-4062-4A2B-9D4E-54BA464FD99C}" presName="node" presStyleLbl="node1" presStyleIdx="0" presStyleCnt="1">
        <dgm:presLayoutVars>
          <dgm:bulletEnabled val="1"/>
        </dgm:presLayoutVars>
      </dgm:prSet>
      <dgm:spPr/>
      <dgm:t>
        <a:bodyPr/>
        <a:lstStyle/>
        <a:p>
          <a:endParaRPr lang="en-US"/>
        </a:p>
      </dgm:t>
    </dgm:pt>
  </dgm:ptLst>
  <dgm:cxnLst>
    <dgm:cxn modelId="{2AEE87BE-8B82-4C26-B482-E672B598AEA7}" type="presOf" srcId="{5CBA3757-4062-4A2B-9D4E-54BA464FD99C}" destId="{C5CD3DB1-A5D4-4B90-9D35-E0BC704CFD67}" srcOrd="0" destOrd="0" presId="urn:microsoft.com/office/officeart/2005/8/layout/process1"/>
    <dgm:cxn modelId="{E9F47774-2539-496D-872F-AF2BA04E4203}" srcId="{A31236D3-045C-4E71-8AD8-B8BDE31724B1}" destId="{5CBA3757-4062-4A2B-9D4E-54BA464FD99C}" srcOrd="0" destOrd="0" parTransId="{F39B3359-C8FF-437A-8DA3-06ED4978C67C}" sibTransId="{4970798E-2E9F-41A8-9B26-920F44F83A73}"/>
    <dgm:cxn modelId="{619F7EC8-33DE-4409-BDE9-7889FFBB1643}" type="presOf" srcId="{A31236D3-045C-4E71-8AD8-B8BDE31724B1}" destId="{108F7E6E-69C7-459F-93CF-068ABA29BC37}" srcOrd="0" destOrd="0" presId="urn:microsoft.com/office/officeart/2005/8/layout/process1"/>
    <dgm:cxn modelId="{795A25B5-5EEB-4750-85EE-45FC86D20FFF}" type="presParOf" srcId="{108F7E6E-69C7-459F-93CF-068ABA29BC37}" destId="{C5CD3DB1-A5D4-4B90-9D35-E0BC704CFD67}"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BCFDE0-F13B-495B-AA6D-4DE0091C2B3D}"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F6A3279F-3FA4-40AD-8F9C-126AFD58F3D2}">
      <dgm:prSet custT="1"/>
      <dgm:spPr/>
      <dgm:t>
        <a:bodyPr/>
        <a:lstStyle/>
        <a:p>
          <a:pPr rtl="0"/>
          <a:r>
            <a:rPr lang="en-IN" sz="4000" b="0" i="0" dirty="0"/>
            <a:t>Problem statement</a:t>
          </a:r>
          <a:endParaRPr lang="en-IN" sz="4000" dirty="0"/>
        </a:p>
      </dgm:t>
    </dgm:pt>
    <dgm:pt modelId="{E9A57370-BE9C-4791-8FC9-8443B248B1AD}" type="parTrans" cxnId="{1A19C04A-7A09-4631-861F-48882CFE5752}">
      <dgm:prSet/>
      <dgm:spPr/>
      <dgm:t>
        <a:bodyPr/>
        <a:lstStyle/>
        <a:p>
          <a:endParaRPr lang="en-IN"/>
        </a:p>
      </dgm:t>
    </dgm:pt>
    <dgm:pt modelId="{743309A5-BEA7-401A-BDD2-8B105B23D403}" type="sibTrans" cxnId="{1A19C04A-7A09-4631-861F-48882CFE5752}">
      <dgm:prSet/>
      <dgm:spPr/>
      <dgm:t>
        <a:bodyPr/>
        <a:lstStyle/>
        <a:p>
          <a:endParaRPr lang="en-IN"/>
        </a:p>
      </dgm:t>
    </dgm:pt>
    <dgm:pt modelId="{FE6AE567-576E-4974-A1D9-306C8C9E3FB8}" type="pres">
      <dgm:prSet presAssocID="{65BCFDE0-F13B-495B-AA6D-4DE0091C2B3D}" presName="Name0" presStyleCnt="0">
        <dgm:presLayoutVars>
          <dgm:dir/>
          <dgm:resizeHandles val="exact"/>
        </dgm:presLayoutVars>
      </dgm:prSet>
      <dgm:spPr/>
      <dgm:t>
        <a:bodyPr/>
        <a:lstStyle/>
        <a:p>
          <a:endParaRPr lang="en-US"/>
        </a:p>
      </dgm:t>
    </dgm:pt>
    <dgm:pt modelId="{4CB4AADA-2B50-4B3C-958F-6932BA894B18}" type="pres">
      <dgm:prSet presAssocID="{F6A3279F-3FA4-40AD-8F9C-126AFD58F3D2}" presName="node" presStyleLbl="node1" presStyleIdx="0" presStyleCnt="1">
        <dgm:presLayoutVars>
          <dgm:bulletEnabled val="1"/>
        </dgm:presLayoutVars>
      </dgm:prSet>
      <dgm:spPr/>
      <dgm:t>
        <a:bodyPr/>
        <a:lstStyle/>
        <a:p>
          <a:endParaRPr lang="en-US"/>
        </a:p>
      </dgm:t>
    </dgm:pt>
  </dgm:ptLst>
  <dgm:cxnLst>
    <dgm:cxn modelId="{1A19C04A-7A09-4631-861F-48882CFE5752}" srcId="{65BCFDE0-F13B-495B-AA6D-4DE0091C2B3D}" destId="{F6A3279F-3FA4-40AD-8F9C-126AFD58F3D2}" srcOrd="0" destOrd="0" parTransId="{E9A57370-BE9C-4791-8FC9-8443B248B1AD}" sibTransId="{743309A5-BEA7-401A-BDD2-8B105B23D403}"/>
    <dgm:cxn modelId="{A9320518-04E2-45B6-A80E-E7E134F1C5F9}" type="presOf" srcId="{F6A3279F-3FA4-40AD-8F9C-126AFD58F3D2}" destId="{4CB4AADA-2B50-4B3C-958F-6932BA894B18}" srcOrd="0" destOrd="0" presId="urn:microsoft.com/office/officeart/2005/8/layout/process1"/>
    <dgm:cxn modelId="{EDA6A517-8244-4335-ABCC-43EF3616915A}" type="presOf" srcId="{65BCFDE0-F13B-495B-AA6D-4DE0091C2B3D}" destId="{FE6AE567-576E-4974-A1D9-306C8C9E3FB8}" srcOrd="0" destOrd="0" presId="urn:microsoft.com/office/officeart/2005/8/layout/process1"/>
    <dgm:cxn modelId="{BFB96130-1021-43E7-8710-8903E55612AD}" type="presParOf" srcId="{FE6AE567-576E-4974-A1D9-306C8C9E3FB8}" destId="{4CB4AADA-2B50-4B3C-958F-6932BA894B18}"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8A1784-115D-4176-B75C-2249188AA0F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9DDFA53C-630A-4D10-A298-FCA2E1BC6AB8}">
      <dgm:prSet custT="1"/>
      <dgm:spPr/>
      <dgm:t>
        <a:bodyPr/>
        <a:lstStyle/>
        <a:p>
          <a:pPr rtl="0"/>
          <a:r>
            <a:rPr lang="en-IN" sz="4000" dirty="0"/>
            <a:t>Project Definition </a:t>
          </a:r>
        </a:p>
      </dgm:t>
    </dgm:pt>
    <dgm:pt modelId="{A720EADB-188C-47FE-9D22-13A4622526A0}" type="parTrans" cxnId="{BE45249B-9EA8-4CC4-9793-0F62197FF038}">
      <dgm:prSet/>
      <dgm:spPr/>
      <dgm:t>
        <a:bodyPr/>
        <a:lstStyle/>
        <a:p>
          <a:endParaRPr lang="en-IN"/>
        </a:p>
      </dgm:t>
    </dgm:pt>
    <dgm:pt modelId="{C9076C70-4552-4C74-B926-7974AD706D68}" type="sibTrans" cxnId="{BE45249B-9EA8-4CC4-9793-0F62197FF038}">
      <dgm:prSet/>
      <dgm:spPr/>
      <dgm:t>
        <a:bodyPr/>
        <a:lstStyle/>
        <a:p>
          <a:endParaRPr lang="en-IN"/>
        </a:p>
      </dgm:t>
    </dgm:pt>
    <dgm:pt modelId="{4DC32395-3BFA-4703-9C68-A85D31B0EB6E}" type="pres">
      <dgm:prSet presAssocID="{678A1784-115D-4176-B75C-2249188AA0F5}" presName="Name0" presStyleCnt="0">
        <dgm:presLayoutVars>
          <dgm:dir/>
          <dgm:resizeHandles val="exact"/>
        </dgm:presLayoutVars>
      </dgm:prSet>
      <dgm:spPr/>
      <dgm:t>
        <a:bodyPr/>
        <a:lstStyle/>
        <a:p>
          <a:endParaRPr lang="en-US"/>
        </a:p>
      </dgm:t>
    </dgm:pt>
    <dgm:pt modelId="{343D6052-F36F-44D9-ACA4-253DC10BDF9C}" type="pres">
      <dgm:prSet presAssocID="{9DDFA53C-630A-4D10-A298-FCA2E1BC6AB8}" presName="node" presStyleLbl="node1" presStyleIdx="0" presStyleCnt="1" custLinFactNeighborX="-149">
        <dgm:presLayoutVars>
          <dgm:bulletEnabled val="1"/>
        </dgm:presLayoutVars>
      </dgm:prSet>
      <dgm:spPr/>
      <dgm:t>
        <a:bodyPr/>
        <a:lstStyle/>
        <a:p>
          <a:endParaRPr lang="en-US"/>
        </a:p>
      </dgm:t>
    </dgm:pt>
  </dgm:ptLst>
  <dgm:cxnLst>
    <dgm:cxn modelId="{04C644EA-CB5B-4B86-B33E-7F47400B0D72}" type="presOf" srcId="{678A1784-115D-4176-B75C-2249188AA0F5}" destId="{4DC32395-3BFA-4703-9C68-A85D31B0EB6E}" srcOrd="0" destOrd="0" presId="urn:microsoft.com/office/officeart/2005/8/layout/process1"/>
    <dgm:cxn modelId="{BE45249B-9EA8-4CC4-9793-0F62197FF038}" srcId="{678A1784-115D-4176-B75C-2249188AA0F5}" destId="{9DDFA53C-630A-4D10-A298-FCA2E1BC6AB8}" srcOrd="0" destOrd="0" parTransId="{A720EADB-188C-47FE-9D22-13A4622526A0}" sibTransId="{C9076C70-4552-4C74-B926-7974AD706D68}"/>
    <dgm:cxn modelId="{40EBDD5D-DC55-4B46-96F6-98B4AB012DED}" type="presOf" srcId="{9DDFA53C-630A-4D10-A298-FCA2E1BC6AB8}" destId="{343D6052-F36F-44D9-ACA4-253DC10BDF9C}" srcOrd="0" destOrd="0" presId="urn:microsoft.com/office/officeart/2005/8/layout/process1"/>
    <dgm:cxn modelId="{1A83A455-AE68-42D0-BD1E-9E59C1A35747}" type="presParOf" srcId="{4DC32395-3BFA-4703-9C68-A85D31B0EB6E}" destId="{343D6052-F36F-44D9-ACA4-253DC10BDF9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565C50-9619-41A0-893A-CD7694F461D5}"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F9CA1B0F-56BD-4B76-830E-F8B90CA92B2C}">
      <dgm:prSet/>
      <dgm:spPr/>
      <dgm:t>
        <a:bodyPr/>
        <a:lstStyle/>
        <a:p>
          <a:pPr rtl="0"/>
          <a:r>
            <a:rPr lang="en-US" dirty="0"/>
            <a:t>Requirement Gathering </a:t>
          </a:r>
          <a:r>
            <a:rPr lang="en-IN" dirty="0"/>
            <a:t>Techniques</a:t>
          </a:r>
        </a:p>
      </dgm:t>
    </dgm:pt>
    <dgm:pt modelId="{4C294B30-A685-4C6C-833F-BB83CBC064C4}" type="parTrans" cxnId="{AF94062F-0D4D-403F-9E8C-BA5037D495C0}">
      <dgm:prSet/>
      <dgm:spPr/>
      <dgm:t>
        <a:bodyPr/>
        <a:lstStyle/>
        <a:p>
          <a:endParaRPr lang="en-IN"/>
        </a:p>
      </dgm:t>
    </dgm:pt>
    <dgm:pt modelId="{D774FC72-E850-4355-B012-3D99B3663522}" type="sibTrans" cxnId="{AF94062F-0D4D-403F-9E8C-BA5037D495C0}">
      <dgm:prSet/>
      <dgm:spPr/>
      <dgm:t>
        <a:bodyPr/>
        <a:lstStyle/>
        <a:p>
          <a:endParaRPr lang="en-IN"/>
        </a:p>
      </dgm:t>
    </dgm:pt>
    <dgm:pt modelId="{273BD9A7-A5D6-4A30-92FE-9B2D2B96A9CE}" type="pres">
      <dgm:prSet presAssocID="{20565C50-9619-41A0-893A-CD7694F461D5}" presName="Name0" presStyleCnt="0">
        <dgm:presLayoutVars>
          <dgm:dir/>
          <dgm:resizeHandles val="exact"/>
        </dgm:presLayoutVars>
      </dgm:prSet>
      <dgm:spPr/>
      <dgm:t>
        <a:bodyPr/>
        <a:lstStyle/>
        <a:p>
          <a:endParaRPr lang="en-US"/>
        </a:p>
      </dgm:t>
    </dgm:pt>
    <dgm:pt modelId="{1575773F-BA41-4D4D-866E-53E4E3D7F65C}" type="pres">
      <dgm:prSet presAssocID="{F9CA1B0F-56BD-4B76-830E-F8B90CA92B2C}" presName="node" presStyleLbl="node1" presStyleIdx="0" presStyleCnt="1" custLinFactNeighborX="-62" custLinFactNeighborY="-21622">
        <dgm:presLayoutVars>
          <dgm:bulletEnabled val="1"/>
        </dgm:presLayoutVars>
      </dgm:prSet>
      <dgm:spPr/>
      <dgm:t>
        <a:bodyPr/>
        <a:lstStyle/>
        <a:p>
          <a:endParaRPr lang="en-US"/>
        </a:p>
      </dgm:t>
    </dgm:pt>
  </dgm:ptLst>
  <dgm:cxnLst>
    <dgm:cxn modelId="{A1CC8C83-2436-476A-A75B-8E8055AA259C}" type="presOf" srcId="{20565C50-9619-41A0-893A-CD7694F461D5}" destId="{273BD9A7-A5D6-4A30-92FE-9B2D2B96A9CE}" srcOrd="0" destOrd="0" presId="urn:microsoft.com/office/officeart/2005/8/layout/process1"/>
    <dgm:cxn modelId="{777B88B0-2D85-4795-94F8-2BDC283DCC5B}" type="presOf" srcId="{F9CA1B0F-56BD-4B76-830E-F8B90CA92B2C}" destId="{1575773F-BA41-4D4D-866E-53E4E3D7F65C}" srcOrd="0" destOrd="0" presId="urn:microsoft.com/office/officeart/2005/8/layout/process1"/>
    <dgm:cxn modelId="{AF94062F-0D4D-403F-9E8C-BA5037D495C0}" srcId="{20565C50-9619-41A0-893A-CD7694F461D5}" destId="{F9CA1B0F-56BD-4B76-830E-F8B90CA92B2C}" srcOrd="0" destOrd="0" parTransId="{4C294B30-A685-4C6C-833F-BB83CBC064C4}" sibTransId="{D774FC72-E850-4355-B012-3D99B3663522}"/>
    <dgm:cxn modelId="{066A5711-1D99-4BD7-BDD5-E21A95DBFB92}" type="presParOf" srcId="{273BD9A7-A5D6-4A30-92FE-9B2D2B96A9CE}" destId="{1575773F-BA41-4D4D-866E-53E4E3D7F65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03E418-9CBB-4E15-9EA0-FAAD6D3A005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AFA15091-82D7-4156-AA46-96A19FB6FD24}">
      <dgm:prSet custT="1"/>
      <dgm:spPr/>
      <dgm:t>
        <a:bodyPr/>
        <a:lstStyle/>
        <a:p>
          <a:pPr rtl="0"/>
          <a:r>
            <a:rPr lang="en-US" sz="3600" dirty="0"/>
            <a:t>Consolidated list of requirements</a:t>
          </a:r>
          <a:endParaRPr lang="en-IN" sz="3600" dirty="0"/>
        </a:p>
      </dgm:t>
    </dgm:pt>
    <dgm:pt modelId="{08280993-0D83-49BF-B8F2-A255EBFF44EE}" type="parTrans" cxnId="{A4D954EE-0BF1-4FE5-939E-DA89200E0FE4}">
      <dgm:prSet/>
      <dgm:spPr/>
      <dgm:t>
        <a:bodyPr/>
        <a:lstStyle/>
        <a:p>
          <a:endParaRPr lang="en-IN"/>
        </a:p>
      </dgm:t>
    </dgm:pt>
    <dgm:pt modelId="{A657FDA0-1901-4B83-925A-03BE6F5FC1A4}" type="sibTrans" cxnId="{A4D954EE-0BF1-4FE5-939E-DA89200E0FE4}">
      <dgm:prSet/>
      <dgm:spPr/>
      <dgm:t>
        <a:bodyPr/>
        <a:lstStyle/>
        <a:p>
          <a:endParaRPr lang="en-IN"/>
        </a:p>
      </dgm:t>
    </dgm:pt>
    <dgm:pt modelId="{F5F651B9-65FE-4E3E-B897-F2FFDE099AAB}" type="pres">
      <dgm:prSet presAssocID="{7F03E418-9CBB-4E15-9EA0-FAAD6D3A0058}" presName="Name0" presStyleCnt="0">
        <dgm:presLayoutVars>
          <dgm:dir/>
          <dgm:resizeHandles val="exact"/>
        </dgm:presLayoutVars>
      </dgm:prSet>
      <dgm:spPr/>
      <dgm:t>
        <a:bodyPr/>
        <a:lstStyle/>
        <a:p>
          <a:endParaRPr lang="en-US"/>
        </a:p>
      </dgm:t>
    </dgm:pt>
    <dgm:pt modelId="{814F0FD5-B007-47EA-840D-78FB396DA228}" type="pres">
      <dgm:prSet presAssocID="{AFA15091-82D7-4156-AA46-96A19FB6FD24}" presName="node" presStyleLbl="node1" presStyleIdx="0" presStyleCnt="1">
        <dgm:presLayoutVars>
          <dgm:bulletEnabled val="1"/>
        </dgm:presLayoutVars>
      </dgm:prSet>
      <dgm:spPr/>
      <dgm:t>
        <a:bodyPr/>
        <a:lstStyle/>
        <a:p>
          <a:endParaRPr lang="en-US"/>
        </a:p>
      </dgm:t>
    </dgm:pt>
  </dgm:ptLst>
  <dgm:cxnLst>
    <dgm:cxn modelId="{780F705F-C47C-49C6-BF26-E565D80D58CF}" type="presOf" srcId="{AFA15091-82D7-4156-AA46-96A19FB6FD24}" destId="{814F0FD5-B007-47EA-840D-78FB396DA228}" srcOrd="0" destOrd="0" presId="urn:microsoft.com/office/officeart/2005/8/layout/process1"/>
    <dgm:cxn modelId="{A4D954EE-0BF1-4FE5-939E-DA89200E0FE4}" srcId="{7F03E418-9CBB-4E15-9EA0-FAAD6D3A0058}" destId="{AFA15091-82D7-4156-AA46-96A19FB6FD24}" srcOrd="0" destOrd="0" parTransId="{08280993-0D83-49BF-B8F2-A255EBFF44EE}" sibTransId="{A657FDA0-1901-4B83-925A-03BE6F5FC1A4}"/>
    <dgm:cxn modelId="{9E651A4A-2B37-4BA6-BF00-57A15C46855E}" type="presOf" srcId="{7F03E418-9CBB-4E15-9EA0-FAAD6D3A0058}" destId="{F5F651B9-65FE-4E3E-B897-F2FFDE099AAB}" srcOrd="0" destOrd="0" presId="urn:microsoft.com/office/officeart/2005/8/layout/process1"/>
    <dgm:cxn modelId="{03BFEF6A-755D-4E48-A2EC-E1775E2C8166}" type="presParOf" srcId="{F5F651B9-65FE-4E3E-B897-F2FFDE099AAB}" destId="{814F0FD5-B007-47EA-840D-78FB396DA228}"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FC634C1-CFED-4E46-BF8A-CB75364D4A5D}"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0F12DA4F-D095-4657-9FF1-5B90577AB3AB}">
      <dgm:prSet custT="1"/>
      <dgm:spPr/>
      <dgm:t>
        <a:bodyPr/>
        <a:lstStyle/>
        <a:p>
          <a:pPr rtl="0"/>
          <a:r>
            <a:rPr lang="en-IN" sz="4000" b="0" i="0" dirty="0"/>
            <a:t>HARDWARE AND SOFTWARE REQUIREMENTS</a:t>
          </a:r>
          <a:endParaRPr lang="en-IN" sz="4000" dirty="0"/>
        </a:p>
      </dgm:t>
    </dgm:pt>
    <dgm:pt modelId="{514F532E-4ABC-4AB2-8A01-875C214372DE}" type="parTrans" cxnId="{82CB19D8-3B05-451E-8515-8B09C43F4209}">
      <dgm:prSet/>
      <dgm:spPr/>
      <dgm:t>
        <a:bodyPr/>
        <a:lstStyle/>
        <a:p>
          <a:endParaRPr lang="en-IN"/>
        </a:p>
      </dgm:t>
    </dgm:pt>
    <dgm:pt modelId="{8A2BD9DA-A836-49D3-A6D2-94881C6A0146}" type="sibTrans" cxnId="{82CB19D8-3B05-451E-8515-8B09C43F4209}">
      <dgm:prSet/>
      <dgm:spPr/>
      <dgm:t>
        <a:bodyPr/>
        <a:lstStyle/>
        <a:p>
          <a:endParaRPr lang="en-IN"/>
        </a:p>
      </dgm:t>
    </dgm:pt>
    <dgm:pt modelId="{98D1894F-FF38-4EB3-ADF5-CD396CC2F3EE}" type="pres">
      <dgm:prSet presAssocID="{7FC634C1-CFED-4E46-BF8A-CB75364D4A5D}" presName="Name0" presStyleCnt="0">
        <dgm:presLayoutVars>
          <dgm:dir/>
          <dgm:resizeHandles val="exact"/>
        </dgm:presLayoutVars>
      </dgm:prSet>
      <dgm:spPr/>
      <dgm:t>
        <a:bodyPr/>
        <a:lstStyle/>
        <a:p>
          <a:endParaRPr lang="en-US"/>
        </a:p>
      </dgm:t>
    </dgm:pt>
    <dgm:pt modelId="{A234CEFE-5561-4402-9F34-6F5CFF0BAB4C}" type="pres">
      <dgm:prSet presAssocID="{0F12DA4F-D095-4657-9FF1-5B90577AB3AB}" presName="node" presStyleLbl="node1" presStyleIdx="0" presStyleCnt="1" custLinFactNeighborX="-16140" custLinFactNeighborY="-10467">
        <dgm:presLayoutVars>
          <dgm:bulletEnabled val="1"/>
        </dgm:presLayoutVars>
      </dgm:prSet>
      <dgm:spPr/>
      <dgm:t>
        <a:bodyPr/>
        <a:lstStyle/>
        <a:p>
          <a:endParaRPr lang="en-US"/>
        </a:p>
      </dgm:t>
    </dgm:pt>
  </dgm:ptLst>
  <dgm:cxnLst>
    <dgm:cxn modelId="{808112AD-76C9-4467-9A49-4FED0FAA3063}" type="presOf" srcId="{7FC634C1-CFED-4E46-BF8A-CB75364D4A5D}" destId="{98D1894F-FF38-4EB3-ADF5-CD396CC2F3EE}" srcOrd="0" destOrd="0" presId="urn:microsoft.com/office/officeart/2005/8/layout/process1"/>
    <dgm:cxn modelId="{796FC27D-02BB-4BC9-859A-A2F69C1EF2B4}" type="presOf" srcId="{0F12DA4F-D095-4657-9FF1-5B90577AB3AB}" destId="{A234CEFE-5561-4402-9F34-6F5CFF0BAB4C}" srcOrd="0" destOrd="0" presId="urn:microsoft.com/office/officeart/2005/8/layout/process1"/>
    <dgm:cxn modelId="{82CB19D8-3B05-451E-8515-8B09C43F4209}" srcId="{7FC634C1-CFED-4E46-BF8A-CB75364D4A5D}" destId="{0F12DA4F-D095-4657-9FF1-5B90577AB3AB}" srcOrd="0" destOrd="0" parTransId="{514F532E-4ABC-4AB2-8A01-875C214372DE}" sibTransId="{8A2BD9DA-A836-49D3-A6D2-94881C6A0146}"/>
    <dgm:cxn modelId="{0CF04FC7-F75B-430E-8697-25F1DCB854B5}" type="presParOf" srcId="{98D1894F-FF38-4EB3-ADF5-CD396CC2F3EE}" destId="{A234CEFE-5561-4402-9F34-6F5CFF0BAB4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0FCB227-3C01-4439-B0A3-B58A54AE09D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33EF9074-A04A-46F6-AA32-80E2B4C2ADAC}">
      <dgm:prSet/>
      <dgm:spPr/>
      <dgm:t>
        <a:bodyPr/>
        <a:lstStyle/>
        <a:p>
          <a:pPr rtl="0"/>
          <a:r>
            <a:rPr lang="en-IN" b="0" i="0" dirty="0"/>
            <a:t>Flowchart</a:t>
          </a:r>
          <a:endParaRPr lang="en-IN" dirty="0"/>
        </a:p>
      </dgm:t>
    </dgm:pt>
    <dgm:pt modelId="{07BED436-9E9A-4B3F-A0C6-59BE76A518AB}" type="parTrans" cxnId="{4DC9E045-4C76-4D01-800E-6503BB4F4D75}">
      <dgm:prSet/>
      <dgm:spPr/>
      <dgm:t>
        <a:bodyPr/>
        <a:lstStyle/>
        <a:p>
          <a:endParaRPr lang="en-IN"/>
        </a:p>
      </dgm:t>
    </dgm:pt>
    <dgm:pt modelId="{0CC03AF9-EFB9-4BF8-B97E-C8CB44AC2930}" type="sibTrans" cxnId="{4DC9E045-4C76-4D01-800E-6503BB4F4D75}">
      <dgm:prSet/>
      <dgm:spPr/>
      <dgm:t>
        <a:bodyPr/>
        <a:lstStyle/>
        <a:p>
          <a:endParaRPr lang="en-IN"/>
        </a:p>
      </dgm:t>
    </dgm:pt>
    <dgm:pt modelId="{20002D2A-2808-4482-9D89-6CE1BE8BB495}" type="pres">
      <dgm:prSet presAssocID="{70FCB227-3C01-4439-B0A3-B58A54AE09D8}" presName="Name0" presStyleCnt="0">
        <dgm:presLayoutVars>
          <dgm:dir/>
          <dgm:resizeHandles val="exact"/>
        </dgm:presLayoutVars>
      </dgm:prSet>
      <dgm:spPr/>
      <dgm:t>
        <a:bodyPr/>
        <a:lstStyle/>
        <a:p>
          <a:endParaRPr lang="en-US"/>
        </a:p>
      </dgm:t>
    </dgm:pt>
    <dgm:pt modelId="{13A9A2A2-163F-4654-8462-66B25DC6E278}" type="pres">
      <dgm:prSet presAssocID="{33EF9074-A04A-46F6-AA32-80E2B4C2ADAC}" presName="node" presStyleLbl="node1" presStyleIdx="0" presStyleCnt="1">
        <dgm:presLayoutVars>
          <dgm:bulletEnabled val="1"/>
        </dgm:presLayoutVars>
      </dgm:prSet>
      <dgm:spPr/>
      <dgm:t>
        <a:bodyPr/>
        <a:lstStyle/>
        <a:p>
          <a:endParaRPr lang="en-US"/>
        </a:p>
      </dgm:t>
    </dgm:pt>
  </dgm:ptLst>
  <dgm:cxnLst>
    <dgm:cxn modelId="{113792E4-9326-494A-A0D1-992532D8B531}" type="presOf" srcId="{33EF9074-A04A-46F6-AA32-80E2B4C2ADAC}" destId="{13A9A2A2-163F-4654-8462-66B25DC6E278}" srcOrd="0" destOrd="0" presId="urn:microsoft.com/office/officeart/2005/8/layout/process1"/>
    <dgm:cxn modelId="{4DC9E045-4C76-4D01-800E-6503BB4F4D75}" srcId="{70FCB227-3C01-4439-B0A3-B58A54AE09D8}" destId="{33EF9074-A04A-46F6-AA32-80E2B4C2ADAC}" srcOrd="0" destOrd="0" parTransId="{07BED436-9E9A-4B3F-A0C6-59BE76A518AB}" sibTransId="{0CC03AF9-EFB9-4BF8-B97E-C8CB44AC2930}"/>
    <dgm:cxn modelId="{0ACB84EB-8ADF-4DBA-9775-E3AE8AFE51B1}" type="presOf" srcId="{70FCB227-3C01-4439-B0A3-B58A54AE09D8}" destId="{20002D2A-2808-4482-9D89-6CE1BE8BB495}" srcOrd="0" destOrd="0" presId="urn:microsoft.com/office/officeart/2005/8/layout/process1"/>
    <dgm:cxn modelId="{7655107D-8524-4096-A694-9407A59DF568}" type="presParOf" srcId="{20002D2A-2808-4482-9D89-6CE1BE8BB495}" destId="{13A9A2A2-163F-4654-8462-66B25DC6E278}"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D1E59-D47B-49F0-8BF2-7366D940D84C}">
      <dsp:nvSpPr>
        <dsp:cNvPr id="0" name=""/>
        <dsp:cNvSpPr/>
      </dsp:nvSpPr>
      <dsp:spPr>
        <a:xfrm rot="10800000">
          <a:off x="1128710" y="0"/>
          <a:ext cx="3656353" cy="830997"/>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447" tIns="144780" rIns="270256" bIns="144780" numCol="1" spcCol="1270" anchor="ctr" anchorCtr="0">
          <a:noAutofit/>
        </a:bodyPr>
        <a:lstStyle/>
        <a:p>
          <a:pPr lvl="0" algn="ctr" defTabSz="1689100" rtl="0">
            <a:lnSpc>
              <a:spcPct val="90000"/>
            </a:lnSpc>
            <a:spcBef>
              <a:spcPct val="0"/>
            </a:spcBef>
            <a:spcAft>
              <a:spcPct val="35000"/>
            </a:spcAft>
          </a:pPr>
          <a:r>
            <a:rPr lang="en-IN" sz="3800" kern="1200" dirty="0"/>
            <a:t>TODOIT</a:t>
          </a:r>
        </a:p>
      </dsp:txBody>
      <dsp:txXfrm rot="10800000">
        <a:off x="1336459" y="0"/>
        <a:ext cx="3448604" cy="830997"/>
      </dsp:txXfrm>
    </dsp:sp>
    <dsp:sp modelId="{A6AB2A18-D7EE-4E66-8C3C-24D4C26AB4E1}">
      <dsp:nvSpPr>
        <dsp:cNvPr id="0" name=""/>
        <dsp:cNvSpPr/>
      </dsp:nvSpPr>
      <dsp:spPr>
        <a:xfrm>
          <a:off x="713211" y="0"/>
          <a:ext cx="830997" cy="83099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5925E-3EE9-4CB7-99D0-481064FCC6AE}">
      <dsp:nvSpPr>
        <dsp:cNvPr id="0" name=""/>
        <dsp:cNvSpPr/>
      </dsp:nvSpPr>
      <dsp:spPr>
        <a:xfrm>
          <a:off x="3566" y="0"/>
          <a:ext cx="7296192" cy="7481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IN" sz="3200" kern="1200" dirty="0"/>
            <a:t>How the app logo looks like !</a:t>
          </a:r>
        </a:p>
      </dsp:txBody>
      <dsp:txXfrm>
        <a:off x="25478" y="21912"/>
        <a:ext cx="7252368" cy="7043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DFC1F-0AE9-4251-A156-C7FB8EB45104}">
      <dsp:nvSpPr>
        <dsp:cNvPr id="0" name=""/>
        <dsp:cNvSpPr/>
      </dsp:nvSpPr>
      <dsp:spPr>
        <a:xfrm>
          <a:off x="3363" y="0"/>
          <a:ext cx="6880961" cy="7837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IN" sz="3400" kern="1200"/>
            <a:t>Opening the application !</a:t>
          </a:r>
        </a:p>
      </dsp:txBody>
      <dsp:txXfrm>
        <a:off x="26319" y="22956"/>
        <a:ext cx="6835049" cy="7378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0A0F8-9C43-4157-BA31-5EEB0570A0C6}">
      <dsp:nvSpPr>
        <dsp:cNvPr id="0" name=""/>
        <dsp:cNvSpPr/>
      </dsp:nvSpPr>
      <dsp:spPr>
        <a:xfrm>
          <a:off x="7920" y="0"/>
          <a:ext cx="8102925" cy="77189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IN" sz="3300" kern="1200"/>
            <a:t>Main Screen of the application !</a:t>
          </a:r>
        </a:p>
      </dsp:txBody>
      <dsp:txXfrm>
        <a:off x="30528" y="22608"/>
        <a:ext cx="8057709" cy="7266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3AE4F-F6F8-4579-B3EC-8283F5B00E31}">
      <dsp:nvSpPr>
        <dsp:cNvPr id="0" name=""/>
        <dsp:cNvSpPr/>
      </dsp:nvSpPr>
      <dsp:spPr>
        <a:xfrm>
          <a:off x="3548" y="0"/>
          <a:ext cx="7260601" cy="8075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IN" sz="3500" kern="1200"/>
            <a:t>Adding a new task !</a:t>
          </a:r>
        </a:p>
      </dsp:txBody>
      <dsp:txXfrm>
        <a:off x="27200" y="23652"/>
        <a:ext cx="7213297" cy="76021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D9BD5-4A93-4539-AF87-75779B7A2013}">
      <dsp:nvSpPr>
        <dsp:cNvPr id="0" name=""/>
        <dsp:cNvSpPr/>
      </dsp:nvSpPr>
      <dsp:spPr>
        <a:xfrm>
          <a:off x="3629" y="0"/>
          <a:ext cx="7426695" cy="7481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IN" sz="3200" kern="1200"/>
            <a:t>Editing the already made task !</a:t>
          </a:r>
        </a:p>
      </dsp:txBody>
      <dsp:txXfrm>
        <a:off x="25541" y="21912"/>
        <a:ext cx="7382871" cy="7043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9E1AA-FBD0-4B99-BE79-EB72ACDD40B4}">
      <dsp:nvSpPr>
        <dsp:cNvPr id="0" name=""/>
        <dsp:cNvSpPr/>
      </dsp:nvSpPr>
      <dsp:spPr>
        <a:xfrm>
          <a:off x="4134" y="0"/>
          <a:ext cx="8458837" cy="7718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IN" sz="3300" kern="1200" dirty="0"/>
            <a:t>Delete a task with the confirmation !</a:t>
          </a:r>
        </a:p>
      </dsp:txBody>
      <dsp:txXfrm>
        <a:off x="26742" y="22608"/>
        <a:ext cx="8413621" cy="7266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323B6-719A-4CD3-88F3-9B5C00E4EBB8}">
      <dsp:nvSpPr>
        <dsp:cNvPr id="0" name=""/>
        <dsp:cNvSpPr/>
      </dsp:nvSpPr>
      <dsp:spPr>
        <a:xfrm>
          <a:off x="0" y="0"/>
          <a:ext cx="6715962" cy="8668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IN" sz="3700" kern="1200" dirty="0"/>
            <a:t>Limitations</a:t>
          </a:r>
        </a:p>
      </dsp:txBody>
      <dsp:txXfrm>
        <a:off x="25391" y="25391"/>
        <a:ext cx="6665180" cy="8161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BDD93-FCAA-43CF-84CF-2493EBEE2C77}">
      <dsp:nvSpPr>
        <dsp:cNvPr id="0" name=""/>
        <dsp:cNvSpPr/>
      </dsp:nvSpPr>
      <dsp:spPr>
        <a:xfrm>
          <a:off x="0" y="0"/>
          <a:ext cx="5802455" cy="84314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IN" sz="3600" kern="1200" dirty="0"/>
            <a:t>Conclusion</a:t>
          </a:r>
        </a:p>
      </dsp:txBody>
      <dsp:txXfrm>
        <a:off x="24695" y="24695"/>
        <a:ext cx="5753065" cy="79375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22BA4-2BB3-4F46-A4FC-DCCEB0F0FB80}">
      <dsp:nvSpPr>
        <dsp:cNvPr id="0" name=""/>
        <dsp:cNvSpPr/>
      </dsp:nvSpPr>
      <dsp:spPr>
        <a:xfrm>
          <a:off x="13517" y="0"/>
          <a:ext cx="6910889" cy="8060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IN" sz="4000" b="0" i="0" kern="1200" dirty="0"/>
            <a:t>REFERENCES</a:t>
          </a:r>
          <a:endParaRPr lang="en-IN" sz="4000" kern="1200" dirty="0"/>
        </a:p>
      </dsp:txBody>
      <dsp:txXfrm>
        <a:off x="37126" y="23609"/>
        <a:ext cx="6863671" cy="75884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04535-8CB4-471A-9F48-2C3C12795069}">
      <dsp:nvSpPr>
        <dsp:cNvPr id="0" name=""/>
        <dsp:cNvSpPr/>
      </dsp:nvSpPr>
      <dsp:spPr>
        <a:xfrm>
          <a:off x="3310" y="0"/>
          <a:ext cx="6774189" cy="16625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IN" sz="6500" b="0" i="0" kern="1200" dirty="0"/>
            <a:t>THANK YOU!</a:t>
          </a:r>
          <a:endParaRPr lang="en-IN" sz="6500" kern="1200" dirty="0"/>
        </a:p>
      </dsp:txBody>
      <dsp:txXfrm>
        <a:off x="52004" y="48694"/>
        <a:ext cx="6676801" cy="1565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3AFB7-CB7A-4E04-BF19-EEA0D9D227AA}">
      <dsp:nvSpPr>
        <dsp:cNvPr id="0" name=""/>
        <dsp:cNvSpPr/>
      </dsp:nvSpPr>
      <dsp:spPr>
        <a:xfrm>
          <a:off x="15893" y="0"/>
          <a:ext cx="8125734" cy="8179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IN" sz="4000" b="0" i="0" kern="1200" dirty="0"/>
            <a:t>Outline</a:t>
          </a:r>
          <a:endParaRPr lang="en-IN" sz="4000" kern="1200" dirty="0"/>
        </a:p>
      </dsp:txBody>
      <dsp:txXfrm>
        <a:off x="39850" y="23957"/>
        <a:ext cx="8077820" cy="7700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D3DB1-A5D4-4B90-9D35-E0BC704CFD67}">
      <dsp:nvSpPr>
        <dsp:cNvPr id="0" name=""/>
        <dsp:cNvSpPr/>
      </dsp:nvSpPr>
      <dsp:spPr>
        <a:xfrm>
          <a:off x="3514" y="0"/>
          <a:ext cx="7190511" cy="8550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IN" sz="3700" kern="1200"/>
            <a:t>Introduction </a:t>
          </a:r>
        </a:p>
      </dsp:txBody>
      <dsp:txXfrm>
        <a:off x="28557" y="25043"/>
        <a:ext cx="7140425" cy="804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4AADA-2B50-4B3C-958F-6932BA894B18}">
      <dsp:nvSpPr>
        <dsp:cNvPr id="0" name=""/>
        <dsp:cNvSpPr/>
      </dsp:nvSpPr>
      <dsp:spPr>
        <a:xfrm>
          <a:off x="7564" y="0"/>
          <a:ext cx="7734615" cy="8773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IN" sz="4000" b="0" i="0" kern="1200" dirty="0"/>
            <a:t>Problem statement</a:t>
          </a:r>
          <a:endParaRPr lang="en-IN" sz="4000" kern="1200" dirty="0"/>
        </a:p>
      </dsp:txBody>
      <dsp:txXfrm>
        <a:off x="33260" y="25696"/>
        <a:ext cx="7683223" cy="8259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D6052-F36F-44D9-ACA4-253DC10BDF9C}">
      <dsp:nvSpPr>
        <dsp:cNvPr id="0" name=""/>
        <dsp:cNvSpPr/>
      </dsp:nvSpPr>
      <dsp:spPr>
        <a:xfrm>
          <a:off x="0" y="0"/>
          <a:ext cx="8079210" cy="8179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IN" sz="4000" kern="1200" dirty="0"/>
            <a:t>Project Definition </a:t>
          </a:r>
        </a:p>
      </dsp:txBody>
      <dsp:txXfrm>
        <a:off x="23957" y="23957"/>
        <a:ext cx="8031296" cy="7700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5773F-BA41-4D4D-866E-53E4E3D7F65C}">
      <dsp:nvSpPr>
        <dsp:cNvPr id="0" name=""/>
        <dsp:cNvSpPr/>
      </dsp:nvSpPr>
      <dsp:spPr>
        <a:xfrm>
          <a:off x="0" y="0"/>
          <a:ext cx="8387655" cy="87877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a:t>Requirement Gathering </a:t>
          </a:r>
          <a:r>
            <a:rPr lang="en-IN" sz="3600" kern="1200" dirty="0"/>
            <a:t>Techniques</a:t>
          </a:r>
        </a:p>
      </dsp:txBody>
      <dsp:txXfrm>
        <a:off x="25738" y="25738"/>
        <a:ext cx="8336179" cy="8272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F0FD5-B007-47EA-840D-78FB396DA228}">
      <dsp:nvSpPr>
        <dsp:cNvPr id="0" name=""/>
        <dsp:cNvSpPr/>
      </dsp:nvSpPr>
      <dsp:spPr>
        <a:xfrm>
          <a:off x="3850" y="0"/>
          <a:ext cx="7877515" cy="9381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a:t>Consolidated list of requirements</a:t>
          </a:r>
          <a:endParaRPr lang="en-IN" sz="3600" kern="1200" dirty="0"/>
        </a:p>
      </dsp:txBody>
      <dsp:txXfrm>
        <a:off x="31328" y="27478"/>
        <a:ext cx="7822559" cy="8831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4CEFE-5561-4402-9F34-6F5CFF0BAB4C}">
      <dsp:nvSpPr>
        <dsp:cNvPr id="0" name=""/>
        <dsp:cNvSpPr/>
      </dsp:nvSpPr>
      <dsp:spPr>
        <a:xfrm>
          <a:off x="0" y="0"/>
          <a:ext cx="7983510" cy="12335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IN" sz="4000" b="0" i="0" kern="1200" dirty="0"/>
            <a:t>HARDWARE AND SOFTWARE REQUIREMENTS</a:t>
          </a:r>
          <a:endParaRPr lang="en-IN" sz="4000" kern="1200" dirty="0"/>
        </a:p>
      </dsp:txBody>
      <dsp:txXfrm>
        <a:off x="36130" y="36130"/>
        <a:ext cx="7911250" cy="11613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9A2A2-163F-4654-8462-66B25DC6E278}">
      <dsp:nvSpPr>
        <dsp:cNvPr id="0" name=""/>
        <dsp:cNvSpPr/>
      </dsp:nvSpPr>
      <dsp:spPr>
        <a:xfrm>
          <a:off x="3891" y="0"/>
          <a:ext cx="7962403" cy="7798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IN" sz="3300" b="0" i="0" kern="1200" dirty="0"/>
            <a:t>Flowchart</a:t>
          </a:r>
          <a:endParaRPr lang="en-IN" sz="3300" kern="1200" dirty="0"/>
        </a:p>
      </dsp:txBody>
      <dsp:txXfrm>
        <a:off x="26731" y="22840"/>
        <a:ext cx="7916723" cy="73413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863667" cy="6858000"/>
          </a:xfrm>
          <a:prstGeom prst="rect">
            <a:avLst/>
          </a:prstGeom>
        </p:spPr>
      </p:pic>
      <p:sp>
        <p:nvSpPr>
          <p:cNvPr id="2" name="Title 1"/>
          <p:cNvSpPr>
            <a:spLocks noGrp="1"/>
          </p:cNvSpPr>
          <p:nvPr>
            <p:ph type="ctrTitle"/>
          </p:nvPr>
        </p:nvSpPr>
        <p:spPr>
          <a:xfrm>
            <a:off x="3658631" y="1964267"/>
            <a:ext cx="7618971"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3658631" y="4385734"/>
            <a:ext cx="7618971"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003082" y="5870577"/>
            <a:ext cx="1616231" cy="377825"/>
          </a:xfrm>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a:xfrm>
            <a:off x="3658632" y="5870577"/>
            <a:ext cx="5242849" cy="377825"/>
          </a:xfrm>
        </p:spPr>
        <p:txBody>
          <a:bodyPr/>
          <a:lstStyle/>
          <a:p>
            <a:endParaRPr lang="en-US"/>
          </a:p>
        </p:txBody>
      </p:sp>
      <p:sp>
        <p:nvSpPr>
          <p:cNvPr id="6" name="Slide Number Placeholder 5"/>
          <p:cNvSpPr>
            <a:spLocks noGrp="1"/>
          </p:cNvSpPr>
          <p:nvPr>
            <p:ph type="sldNum" sz="quarter" idx="12"/>
          </p:nvPr>
        </p:nvSpPr>
        <p:spPr>
          <a:xfrm>
            <a:off x="10720913" y="5870577"/>
            <a:ext cx="556688" cy="377825"/>
          </a:xfrm>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6678392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Title 1"/>
          <p:cNvSpPr>
            <a:spLocks noGrp="1"/>
          </p:cNvSpPr>
          <p:nvPr>
            <p:ph type="title"/>
          </p:nvPr>
        </p:nvSpPr>
        <p:spPr>
          <a:xfrm>
            <a:off x="609601" y="4732865"/>
            <a:ext cx="103632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9201" y="932112"/>
            <a:ext cx="9144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609601" y="5299603"/>
            <a:ext cx="103632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52F7ED-847B-49C8-8689-78CF0220B7D6}"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229260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Title 1"/>
          <p:cNvSpPr>
            <a:spLocks noGrp="1"/>
          </p:cNvSpPr>
          <p:nvPr>
            <p:ph type="title"/>
          </p:nvPr>
        </p:nvSpPr>
        <p:spPr>
          <a:xfrm>
            <a:off x="609605" y="609603"/>
            <a:ext cx="103631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09603" y="4343400"/>
            <a:ext cx="103631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351198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14" name="TextBox 13"/>
          <p:cNvSpPr txBox="1"/>
          <p:nvPr/>
        </p:nvSpPr>
        <p:spPr>
          <a:xfrm>
            <a:off x="562395" y="718114"/>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314401" y="2751671"/>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172154" y="609603"/>
            <a:ext cx="9455063"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18229" y="3352800"/>
            <a:ext cx="9168177"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16355" y="4343400"/>
            <a:ext cx="103632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79111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Title 1"/>
          <p:cNvSpPr>
            <a:spLocks noGrp="1"/>
          </p:cNvSpPr>
          <p:nvPr>
            <p:ph type="title"/>
          </p:nvPr>
        </p:nvSpPr>
        <p:spPr>
          <a:xfrm>
            <a:off x="609602" y="3291648"/>
            <a:ext cx="103632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760448"/>
            <a:ext cx="10363203"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2252341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11" name="TextBox 10"/>
          <p:cNvSpPr txBox="1"/>
          <p:nvPr/>
        </p:nvSpPr>
        <p:spPr>
          <a:xfrm>
            <a:off x="562395" y="718114"/>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10314401" y="2751671"/>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172154" y="609603"/>
            <a:ext cx="9455063"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09601" y="3886200"/>
            <a:ext cx="103632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09601" y="4775200"/>
            <a:ext cx="103632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443667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Title 1"/>
          <p:cNvSpPr>
            <a:spLocks noGrp="1"/>
          </p:cNvSpPr>
          <p:nvPr>
            <p:ph type="title"/>
          </p:nvPr>
        </p:nvSpPr>
        <p:spPr>
          <a:xfrm>
            <a:off x="619254" y="609603"/>
            <a:ext cx="103632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19254" y="3505200"/>
            <a:ext cx="103632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19253" y="4343400"/>
            <a:ext cx="103632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3756914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8" name="Title 1"/>
          <p:cNvSpPr>
            <a:spLocks noGrp="1"/>
          </p:cNvSpPr>
          <p:nvPr>
            <p:ph type="title"/>
          </p:nvPr>
        </p:nvSpPr>
        <p:spPr>
          <a:xfrm>
            <a:off x="609600" y="609602"/>
            <a:ext cx="103632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1796019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Vertical Title 1"/>
          <p:cNvSpPr>
            <a:spLocks noGrp="1"/>
          </p:cNvSpPr>
          <p:nvPr>
            <p:ph type="title" orient="vert"/>
          </p:nvPr>
        </p:nvSpPr>
        <p:spPr>
          <a:xfrm>
            <a:off x="8737305" y="609601"/>
            <a:ext cx="2235495"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7986912"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105749723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1" y="1"/>
            <a:ext cx="307340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533651"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2533651"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734736" y="5410203"/>
            <a:ext cx="2743200" cy="365125"/>
          </a:xfrm>
        </p:spPr>
        <p:txBody>
          <a:bodyPr/>
          <a:lstStyle/>
          <a:p>
            <a:fld id="{47C9B81F-C347-4BEF-BFDF-29C42F48304A}" type="datetimeFigureOut">
              <a:rPr lang="en-US" smtClean="0"/>
              <a:pPr/>
              <a:t>10/25/2020</a:t>
            </a:fld>
            <a:endParaRPr lang="en-US"/>
          </a:p>
        </p:txBody>
      </p:sp>
      <p:sp>
        <p:nvSpPr>
          <p:cNvPr id="5" name="Footer Placeholder 4"/>
          <p:cNvSpPr>
            <a:spLocks noGrp="1"/>
          </p:cNvSpPr>
          <p:nvPr>
            <p:ph type="ftr" sz="quarter" idx="11"/>
          </p:nvPr>
        </p:nvSpPr>
        <p:spPr>
          <a:xfrm>
            <a:off x="2533650" y="5410203"/>
            <a:ext cx="5124887" cy="365125"/>
          </a:xfrm>
        </p:spPr>
        <p:txBody>
          <a:bodyPr/>
          <a:lstStyle/>
          <a:p>
            <a:endParaRPr kumimoji="0" lang="en-US"/>
          </a:p>
        </p:txBody>
      </p:sp>
      <p:sp>
        <p:nvSpPr>
          <p:cNvPr id="6" name="Slide Number Placeholder 5"/>
          <p:cNvSpPr>
            <a:spLocks noGrp="1"/>
          </p:cNvSpPr>
          <p:nvPr>
            <p:ph type="sldNum" sz="quarter" idx="12"/>
          </p:nvPr>
        </p:nvSpPr>
        <p:spPr>
          <a:xfrm>
            <a:off x="10554138" y="5410201"/>
            <a:ext cx="771089" cy="365125"/>
          </a:xfrm>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81295616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1141414" y="618518"/>
            <a:ext cx="99059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1141414" y="2249487"/>
            <a:ext cx="99059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7456921" y="5883278"/>
            <a:ext cx="2743200" cy="365125"/>
          </a:xfrm>
        </p:spPr>
        <p:txBody>
          <a:bodyPr/>
          <a:lstStyle/>
          <a:p>
            <a:fld id="{47C9B81F-C347-4BEF-BFDF-29C42F48304A}" type="datetimeFigureOut">
              <a:rPr lang="en-US" smtClean="0"/>
              <a:pPr/>
              <a:t>10/25/2020</a:t>
            </a:fld>
            <a:endParaRPr lang="en-US"/>
          </a:p>
        </p:txBody>
      </p:sp>
      <p:sp>
        <p:nvSpPr>
          <p:cNvPr id="50" name="Footer Placeholder 4"/>
          <p:cNvSpPr>
            <a:spLocks noGrp="1"/>
          </p:cNvSpPr>
          <p:nvPr>
            <p:ph type="ftr" sz="quarter" idx="11"/>
          </p:nvPr>
        </p:nvSpPr>
        <p:spPr>
          <a:xfrm>
            <a:off x="1141412" y="5883277"/>
            <a:ext cx="6239309" cy="365125"/>
          </a:xfrm>
        </p:spPr>
        <p:txBody>
          <a:bodyPr/>
          <a:lstStyle/>
          <a:p>
            <a:endParaRPr kumimoji="0" lang="en-US"/>
          </a:p>
        </p:txBody>
      </p:sp>
      <p:sp>
        <p:nvSpPr>
          <p:cNvPr id="51" name="Slide Number Placeholder 5"/>
          <p:cNvSpPr>
            <a:spLocks noGrp="1"/>
          </p:cNvSpPr>
          <p:nvPr>
            <p:ph type="sldNum" sz="quarter" idx="12"/>
          </p:nvPr>
        </p:nvSpPr>
        <p:spPr>
          <a:xfrm>
            <a:off x="10276322" y="5883276"/>
            <a:ext cx="771089" cy="365125"/>
          </a:xfrm>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26692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3908799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10/25/2020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449263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9B81F-C347-4BEF-BFDF-29C42F48304A}" type="datetimeFigureOut">
              <a:rPr lang="en-US" smtClean="0"/>
              <a:pPr/>
              <a:t>10/25/2020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169752586"/>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38537" y="2249486"/>
            <a:ext cx="45812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69323" y="2249485"/>
            <a:ext cx="4578087"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9B81F-C347-4BEF-BFDF-29C42F48304A}" type="datetimeFigureOut">
              <a:rPr lang="en-US" smtClean="0"/>
              <a:pPr/>
              <a:t>10/25/2020</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86506552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C9B81F-C347-4BEF-BFDF-29C42F48304A}" type="datetimeFigureOut">
              <a:rPr lang="en-US" smtClean="0"/>
              <a:pPr/>
              <a:t>10/25/2020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510471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10/25/2020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99514196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10/25/2020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63762774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5" y="609600"/>
            <a:ext cx="5005283"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43822" y="609600"/>
            <a:ext cx="4603591"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412" y="2249486"/>
            <a:ext cx="5005285"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10/25/2020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17029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10/25/2020</a:t>
            </a:fld>
            <a:endParaRPr lang="en-US" dirty="0">
              <a:solidFill>
                <a:schemeClr val="tx2">
                  <a:shade val="90000"/>
                </a:schemeClr>
              </a:solidFill>
            </a:endParaRPr>
          </a:p>
        </p:txBody>
      </p:sp>
      <p:sp>
        <p:nvSpPr>
          <p:cNvPr id="6" name="Footer Placeholder 5"/>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4824377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10/25/2020</a:t>
            </a:fld>
            <a:endParaRPr lang="en-US" dirty="0">
              <a:solidFill>
                <a:schemeClr val="tx2">
                  <a:shade val="90000"/>
                </a:schemeClr>
              </a:solidFill>
            </a:endParaRPr>
          </a:p>
        </p:txBody>
      </p:sp>
      <p:sp>
        <p:nvSpPr>
          <p:cNvPr id="6" name="Footer Placeholder 5"/>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3685696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10/25/2020</a:t>
            </a:fld>
            <a:endParaRPr lang="en-US" dirty="0">
              <a:solidFill>
                <a:schemeClr val="tx2">
                  <a:shade val="90000"/>
                </a:schemeClr>
              </a:solidFill>
            </a:endParaRPr>
          </a:p>
        </p:txBody>
      </p:sp>
      <p:sp>
        <p:nvSpPr>
          <p:cNvPr id="6" name="Footer Placeholder 5"/>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
        <p:nvSpPr>
          <p:cNvPr id="52" name="TextBox 51"/>
          <p:cNvSpPr txBox="1"/>
          <p:nvPr/>
        </p:nvSpPr>
        <p:spPr>
          <a:xfrm>
            <a:off x="928772" y="7184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10423297"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67394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Title 1"/>
          <p:cNvSpPr>
            <a:spLocks noGrp="1"/>
          </p:cNvSpPr>
          <p:nvPr>
            <p:ph type="title"/>
          </p:nvPr>
        </p:nvSpPr>
        <p:spPr>
          <a:xfrm>
            <a:off x="609603" y="3308581"/>
            <a:ext cx="103632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09601" y="4777381"/>
            <a:ext cx="103632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24521112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10/25/2020</a:t>
            </a:fld>
            <a:endParaRPr lang="en-US" dirty="0">
              <a:solidFill>
                <a:schemeClr val="tx2">
                  <a:shade val="90000"/>
                </a:schemeClr>
              </a:solidFill>
            </a:endParaRPr>
          </a:p>
        </p:txBody>
      </p:sp>
      <p:sp>
        <p:nvSpPr>
          <p:cNvPr id="6" name="Footer Placeholder 5"/>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31263808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41412" y="3360263"/>
            <a:ext cx="3195243"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14767" y="3363435"/>
            <a:ext cx="3185277"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C9B81F-C347-4BEF-BFDF-29C42F48304A}" type="datetimeFigureOut">
              <a:rPr lang="en-US" smtClean="0"/>
              <a:pPr/>
              <a:t>10/25/2020</a:t>
            </a:fld>
            <a:endParaRPr lang="en-US" dirty="0">
              <a:solidFill>
                <a:schemeClr val="tx2">
                  <a:shade val="90000"/>
                </a:schemeClr>
              </a:solidFill>
            </a:endParaRPr>
          </a:p>
        </p:txBody>
      </p:sp>
      <p:sp>
        <p:nvSpPr>
          <p:cNvPr id="4" name="Footer Placeholder 3"/>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2357321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C9B81F-C347-4BEF-BFDF-29C42F48304A}" type="datetimeFigureOut">
              <a:rPr lang="en-US" smtClean="0"/>
              <a:pPr/>
              <a:t>10/25/2020</a:t>
            </a:fld>
            <a:endParaRPr lang="en-US" dirty="0">
              <a:solidFill>
                <a:schemeClr val="tx2">
                  <a:shade val="90000"/>
                </a:schemeClr>
              </a:solidFill>
            </a:endParaRPr>
          </a:p>
        </p:txBody>
      </p:sp>
      <p:sp>
        <p:nvSpPr>
          <p:cNvPr id="4" name="Footer Placeholder 3"/>
          <p:cNvSpPr>
            <a:spLocks noGrp="1"/>
          </p:cNvSpPr>
          <p:nvPr>
            <p:ph type="ftr" sz="quarter" idx="11"/>
          </p:nvPr>
        </p:nvSpPr>
        <p:spPr/>
        <p:txBody>
          <a:bodyPr/>
          <a:lstStyle>
            <a:lvl1pPr>
              <a:defRPr cap="all" baseline="0"/>
            </a:lvl1pPr>
          </a:lstStyle>
          <a:p>
            <a:pPr algn="l" eaLnBrk="1" latinLnBrk="0" hangingPunct="1"/>
            <a:endParaRPr kumimoji="0" lang="en-US" dirty="0">
              <a:solidFill>
                <a:schemeClr val="tx2">
                  <a:shade val="90000"/>
                </a:schemeClr>
              </a:solidFill>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12308822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9B81F-C347-4BEF-BFDF-29C42F48304A}" type="datetimeFigureOut">
              <a:rPr lang="en-US" smtClean="0"/>
              <a:pPr/>
              <a:t>10/25/2020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711305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9B81F-C347-4BEF-BFDF-29C42F48304A}" type="datetimeFigureOut">
              <a:rPr lang="en-US" smtClean="0"/>
              <a:pPr/>
              <a:t>10/25/2020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98556443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2958294334"/>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19005456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38412748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2F7ED-847B-49C8-8689-78CF0220B7D6}"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68905480"/>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52F7ED-847B-49C8-8689-78CF0220B7D6}"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235638605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1" y="2142068"/>
            <a:ext cx="508406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8737" y="2142069"/>
            <a:ext cx="5084064"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2F7ED-847B-49C8-8689-78CF0220B7D6}"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3063957351"/>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17023239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2055835380"/>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129112765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52F7ED-847B-49C8-8689-78CF0220B7D6}"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15226328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52F7ED-847B-49C8-8689-78CF0220B7D6}"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23800112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38248697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41950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3613464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9616839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347769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991307" y="2218267"/>
            <a:ext cx="472080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870201"/>
            <a:ext cx="508406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81493" y="2218267"/>
            <a:ext cx="469130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88736" y="2870201"/>
            <a:ext cx="508406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52F7ED-847B-49C8-8689-78CF0220B7D6}"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2568741756"/>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2258914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2F7ED-847B-49C8-8689-78CF0220B7D6}"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255102912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Title 1"/>
          <p:cNvSpPr>
            <a:spLocks noGrp="1"/>
          </p:cNvSpPr>
          <p:nvPr>
            <p:ph type="title"/>
          </p:nvPr>
        </p:nvSpPr>
        <p:spPr>
          <a:xfrm>
            <a:off x="609601" y="609602"/>
            <a:ext cx="103632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52F7ED-847B-49C8-8689-78CF0220B7D6}" type="datetimeFigureOut">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174400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Date Placeholder 1"/>
          <p:cNvSpPr>
            <a:spLocks noGrp="1"/>
          </p:cNvSpPr>
          <p:nvPr>
            <p:ph type="dt" sz="half" idx="10"/>
          </p:nvPr>
        </p:nvSpPr>
        <p:spPr/>
        <p:txBody>
          <a:bodyPr/>
          <a:lstStyle/>
          <a:p>
            <a:fld id="{4D52F7ED-847B-49C8-8689-78CF0220B7D6}" type="datetimeFigureOut">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14119628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Title 1"/>
          <p:cNvSpPr>
            <a:spLocks noGrp="1"/>
          </p:cNvSpPr>
          <p:nvPr>
            <p:ph type="title"/>
          </p:nvPr>
        </p:nvSpPr>
        <p:spPr>
          <a:xfrm>
            <a:off x="615624" y="1557868"/>
            <a:ext cx="3817213"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808193" y="609601"/>
            <a:ext cx="6170633"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5624" y="2997201"/>
            <a:ext cx="3817213"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52F7ED-847B-49C8-8689-78CF0220B7D6}"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28071791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 y="0"/>
            <a:ext cx="12158133" cy="6858000"/>
          </a:xfrm>
          <a:prstGeom prst="rect">
            <a:avLst/>
          </a:prstGeom>
        </p:spPr>
      </p:pic>
      <p:sp>
        <p:nvSpPr>
          <p:cNvPr id="2" name="Title 1"/>
          <p:cNvSpPr>
            <a:spLocks noGrp="1"/>
          </p:cNvSpPr>
          <p:nvPr>
            <p:ph type="title"/>
          </p:nvPr>
        </p:nvSpPr>
        <p:spPr>
          <a:xfrm>
            <a:off x="616171" y="1735672"/>
            <a:ext cx="5462939"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6705600" y="914400"/>
            <a:ext cx="42672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616171" y="3107272"/>
            <a:ext cx="5462939"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52F7ED-847B-49C8-8689-78CF0220B7D6}"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5E218-706E-4293-AF05-F9ED5456581B}" type="slidenum">
              <a:rPr lang="en-US" smtClean="0"/>
              <a:t>‹#›</a:t>
            </a:fld>
            <a:endParaRPr lang="en-US"/>
          </a:p>
        </p:txBody>
      </p:sp>
    </p:spTree>
    <p:extLst>
      <p:ext uri="{BB962C8B-B14F-4D97-AF65-F5344CB8AC3E}">
        <p14:creationId xmlns:p14="http://schemas.microsoft.com/office/powerpoint/2010/main" val="356776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9.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8.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7.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2"/>
            <a:ext cx="103632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142069"/>
            <a:ext cx="103632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98283" y="5870577"/>
            <a:ext cx="1616231"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52F7ED-847B-49C8-8689-78CF0220B7D6}" type="datetimeFigureOut">
              <a:rPr lang="en-US" smtClean="0"/>
              <a:t>10/25/2020</a:t>
            </a:fld>
            <a:endParaRPr lang="en-US"/>
          </a:p>
        </p:txBody>
      </p:sp>
      <p:sp>
        <p:nvSpPr>
          <p:cNvPr id="5" name="Footer Placeholder 4"/>
          <p:cNvSpPr>
            <a:spLocks noGrp="1"/>
          </p:cNvSpPr>
          <p:nvPr>
            <p:ph type="ftr" sz="quarter" idx="3"/>
          </p:nvPr>
        </p:nvSpPr>
        <p:spPr>
          <a:xfrm>
            <a:off x="609601" y="5870577"/>
            <a:ext cx="798708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416113" y="5870577"/>
            <a:ext cx="556688"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15E218-706E-4293-AF05-F9ED5456581B}" type="slidenum">
              <a:rPr lang="en-US" smtClean="0"/>
              <a:t>‹#›</a:t>
            </a:fld>
            <a:endParaRPr lang="en-US"/>
          </a:p>
        </p:txBody>
      </p:sp>
    </p:spTree>
    <p:extLst>
      <p:ext uri="{BB962C8B-B14F-4D97-AF65-F5344CB8AC3E}">
        <p14:creationId xmlns:p14="http://schemas.microsoft.com/office/powerpoint/2010/main" val="11356889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9051" y="1"/>
            <a:ext cx="12055699"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C9B81F-C347-4BEF-BFDF-29C42F48304A}" type="datetimeFigureOut">
              <a:rPr lang="en-US" smtClean="0"/>
              <a:pPr/>
              <a:t>10/25/2020</a:t>
            </a:fld>
            <a:endParaRPr lang="en-US" dirty="0">
              <a:solidFill>
                <a:schemeClr val="tx2">
                  <a:shade val="90000"/>
                </a:schemeClr>
              </a:solidFill>
            </a:endParaRPr>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24150612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52F7ED-847B-49C8-8689-78CF0220B7D6}" type="datetimeFigureOut">
              <a:rPr lang="en-US" smtClean="0"/>
              <a:t>10/25/2020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15E218-706E-4293-AF05-F9ED5456581B}" type="slidenum">
              <a:rPr lang="en-US" smtClean="0"/>
              <a:t>‹#›</a:t>
            </a:fld>
            <a:endParaRPr lang="en-US"/>
          </a:p>
        </p:txBody>
      </p:sp>
    </p:spTree>
    <p:extLst>
      <p:ext uri="{BB962C8B-B14F-4D97-AF65-F5344CB8AC3E}">
        <p14:creationId xmlns:p14="http://schemas.microsoft.com/office/powerpoint/2010/main" val="2130027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image" Target="../media/image11.png"/><Relationship Id="rId1" Type="http://schemas.openxmlformats.org/officeDocument/2006/relationships/slideLayout" Target="../slideLayouts/slideLayout3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5.png"/><Relationship Id="rId2" Type="http://schemas.openxmlformats.org/officeDocument/2006/relationships/diagramData" Target="../diagrams/data10.xml"/><Relationship Id="rId1" Type="http://schemas.openxmlformats.org/officeDocument/2006/relationships/slideLayout" Target="../slideLayouts/slideLayout3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6.png"/><Relationship Id="rId2" Type="http://schemas.openxmlformats.org/officeDocument/2006/relationships/diagramData" Target="../diagrams/data11.xml"/><Relationship Id="rId1" Type="http://schemas.openxmlformats.org/officeDocument/2006/relationships/slideLayout" Target="../slideLayouts/slideLayout4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7.png"/><Relationship Id="rId2" Type="http://schemas.openxmlformats.org/officeDocument/2006/relationships/diagramData" Target="../diagrams/data12.xml"/><Relationship Id="rId1" Type="http://schemas.openxmlformats.org/officeDocument/2006/relationships/slideLayout" Target="../slideLayouts/slideLayout4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8.png"/><Relationship Id="rId2" Type="http://schemas.openxmlformats.org/officeDocument/2006/relationships/diagramData" Target="../diagrams/data13.xml"/><Relationship Id="rId1" Type="http://schemas.openxmlformats.org/officeDocument/2006/relationships/slideLayout" Target="../slideLayouts/slideLayout4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9.png"/><Relationship Id="rId1" Type="http://schemas.openxmlformats.org/officeDocument/2006/relationships/slideLayout" Target="../slideLayouts/slideLayout4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0.png"/><Relationship Id="rId2" Type="http://schemas.openxmlformats.org/officeDocument/2006/relationships/diagramData" Target="../diagrams/data15.xml"/><Relationship Id="rId1" Type="http://schemas.openxmlformats.org/officeDocument/2006/relationships/slideLayout" Target="../slideLayouts/slideLayout4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8" Type="http://schemas.openxmlformats.org/officeDocument/2006/relationships/hyperlink" Target="https://www.javatpoint.com/android-what-where-and-why" TargetMode="External"/><Relationship Id="rId3" Type="http://schemas.openxmlformats.org/officeDocument/2006/relationships/diagramLayout" Target="../diagrams/layout18.xml"/><Relationship Id="rId7" Type="http://schemas.openxmlformats.org/officeDocument/2006/relationships/hyperlink" Target="https://www.tutorialspoint.com/android/android_environment_setup.htm" TargetMode="External"/><Relationship Id="rId2" Type="http://schemas.openxmlformats.org/officeDocument/2006/relationships/diagramData" Target="../diagrams/data18.xml"/><Relationship Id="rId1" Type="http://schemas.openxmlformats.org/officeDocument/2006/relationships/slideLayout" Target="../slideLayouts/slideLayout3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hyperlink" Target="https://www.youtube.com/watch?v=aS__9RbCyHg&amp;t=29277s" TargetMode="Externa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40.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4.PNG"/><Relationship Id="rId2" Type="http://schemas.openxmlformats.org/officeDocument/2006/relationships/diagramData" Target="../diagrams/data9.xml"/><Relationship Id="rId1" Type="http://schemas.openxmlformats.org/officeDocument/2006/relationships/slideLayout" Target="../slideLayouts/slideLayout3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7647155" y="3947841"/>
            <a:ext cx="4691307" cy="2910159"/>
          </a:xfrm>
        </p:spPr>
        <p:txBody>
          <a:bodyPr/>
          <a:lstStyle/>
          <a:p>
            <a:r>
              <a:rPr lang="en-US" dirty="0">
                <a:solidFill>
                  <a:srgbClr val="FFC000"/>
                </a:solidFill>
                <a:latin typeface="Yu Gothic UI Light" panose="020B0300000000000000" pitchFamily="34" charset="-128"/>
                <a:ea typeface="Yu Gothic UI Light" panose="020B0300000000000000" pitchFamily="34" charset="-128"/>
              </a:rPr>
              <a:t>By</a:t>
            </a:r>
            <a:r>
              <a:rPr lang="en-US" dirty="0">
                <a:latin typeface="Yu Gothic UI Light" panose="020B0300000000000000" pitchFamily="34" charset="-128"/>
                <a:ea typeface="Yu Gothic UI Light" panose="020B0300000000000000" pitchFamily="34" charset="-128"/>
              </a:rPr>
              <a:t>:</a:t>
            </a:r>
          </a:p>
          <a:p>
            <a:r>
              <a:rPr lang="en-US" dirty="0">
                <a:solidFill>
                  <a:schemeClr val="tx1"/>
                </a:solidFill>
                <a:latin typeface="Yu Gothic UI Light" panose="020B0300000000000000" pitchFamily="34" charset="-128"/>
                <a:ea typeface="Yu Gothic UI Light" panose="020B0300000000000000" pitchFamily="34" charset="-128"/>
              </a:rPr>
              <a:t>Param Jani (19dcs042) ,</a:t>
            </a:r>
          </a:p>
          <a:p>
            <a:r>
              <a:rPr lang="en-US" dirty="0">
                <a:solidFill>
                  <a:schemeClr val="tx1"/>
                </a:solidFill>
                <a:latin typeface="Yu Gothic UI Light" panose="020B0300000000000000" pitchFamily="34" charset="-128"/>
                <a:ea typeface="Yu Gothic UI Light" panose="020B0300000000000000" pitchFamily="34" charset="-128"/>
              </a:rPr>
              <a:t>Ishaan </a:t>
            </a:r>
            <a:r>
              <a:rPr lang="en-US" dirty="0" err="1">
                <a:solidFill>
                  <a:schemeClr val="tx1"/>
                </a:solidFill>
                <a:latin typeface="Yu Gothic UI Light" panose="020B0300000000000000" pitchFamily="34" charset="-128"/>
                <a:ea typeface="Yu Gothic UI Light" panose="020B0300000000000000" pitchFamily="34" charset="-128"/>
              </a:rPr>
              <a:t>Padmashali</a:t>
            </a:r>
            <a:r>
              <a:rPr lang="en-US" dirty="0">
                <a:solidFill>
                  <a:schemeClr val="tx1"/>
                </a:solidFill>
                <a:latin typeface="Yu Gothic UI Light" panose="020B0300000000000000" pitchFamily="34" charset="-128"/>
                <a:ea typeface="Yu Gothic UI Light" panose="020B0300000000000000" pitchFamily="34" charset="-128"/>
              </a:rPr>
              <a:t> (19dcs069) ,</a:t>
            </a:r>
          </a:p>
          <a:p>
            <a:r>
              <a:rPr lang="en-US" dirty="0" err="1">
                <a:solidFill>
                  <a:schemeClr val="tx1"/>
                </a:solidFill>
                <a:latin typeface="Yu Gothic UI Light" panose="020B0300000000000000" pitchFamily="34" charset="-128"/>
                <a:ea typeface="Yu Gothic UI Light" panose="020B0300000000000000" pitchFamily="34" charset="-128"/>
              </a:rPr>
              <a:t>Alap</a:t>
            </a:r>
            <a:r>
              <a:rPr lang="en-US" dirty="0">
                <a:solidFill>
                  <a:schemeClr val="tx1"/>
                </a:solidFill>
                <a:latin typeface="Yu Gothic UI Light" panose="020B0300000000000000" pitchFamily="34" charset="-128"/>
                <a:ea typeface="Yu Gothic UI Light" panose="020B0300000000000000" pitchFamily="34" charset="-128"/>
              </a:rPr>
              <a:t> Pandya (19dcs073) </a:t>
            </a:r>
          </a:p>
          <a:p>
            <a:r>
              <a:rPr lang="en-US" dirty="0">
                <a:solidFill>
                  <a:srgbClr val="FFC000"/>
                </a:solidFill>
                <a:latin typeface="Yu Gothic UI Light" panose="020B0300000000000000" pitchFamily="34" charset="-128"/>
                <a:ea typeface="Yu Gothic UI Light" panose="020B0300000000000000" pitchFamily="34" charset="-128"/>
              </a:rPr>
              <a:t>3</a:t>
            </a:r>
            <a:r>
              <a:rPr lang="en-US" baseline="30000" dirty="0">
                <a:solidFill>
                  <a:srgbClr val="FFC000"/>
                </a:solidFill>
                <a:latin typeface="Yu Gothic UI Light" panose="020B0300000000000000" pitchFamily="34" charset="-128"/>
                <a:ea typeface="Yu Gothic UI Light" panose="020B0300000000000000" pitchFamily="34" charset="-128"/>
              </a:rPr>
              <a:t>rd</a:t>
            </a:r>
            <a:r>
              <a:rPr lang="en-US" dirty="0">
                <a:solidFill>
                  <a:srgbClr val="FFC000"/>
                </a:solidFill>
                <a:latin typeface="Yu Gothic UI Light" panose="020B0300000000000000" pitchFamily="34" charset="-128"/>
                <a:ea typeface="Yu Gothic UI Light" panose="020B0300000000000000" pitchFamily="34" charset="-128"/>
              </a:rPr>
              <a:t> Semester , Computer Science</a:t>
            </a:r>
            <a:br>
              <a:rPr lang="en-US" dirty="0">
                <a:solidFill>
                  <a:srgbClr val="FFC000"/>
                </a:solidFill>
                <a:latin typeface="Yu Gothic UI Light" panose="020B0300000000000000" pitchFamily="34" charset="-128"/>
                <a:ea typeface="Yu Gothic UI Light" panose="020B0300000000000000" pitchFamily="34" charset="-128"/>
              </a:rPr>
            </a:br>
            <a:endParaRPr lang="en-IN" dirty="0">
              <a:solidFill>
                <a:srgbClr val="FFC000"/>
              </a:solidFill>
              <a:latin typeface="Yu Gothic UI Light" panose="020B0300000000000000" pitchFamily="34" charset="-128"/>
              <a:ea typeface="Yu Gothic UI Light" panose="020B0300000000000000" pitchFamily="34" charset="-128"/>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0"/>
            <a:ext cx="4417621" cy="1246336"/>
          </a:xfrm>
        </p:spPr>
      </p:pic>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417620" y="0"/>
            <a:ext cx="1263103" cy="1246336"/>
          </a:xfrm>
        </p:spPr>
      </p:pic>
      <p:sp>
        <p:nvSpPr>
          <p:cNvPr id="11" name="TextBox 10"/>
          <p:cNvSpPr txBox="1"/>
          <p:nvPr/>
        </p:nvSpPr>
        <p:spPr>
          <a:xfrm>
            <a:off x="838769" y="4433424"/>
            <a:ext cx="5615412" cy="1938992"/>
          </a:xfrm>
          <a:prstGeom prst="rect">
            <a:avLst/>
          </a:prstGeom>
          <a:noFill/>
        </p:spPr>
        <p:txBody>
          <a:bodyPr wrap="square" rtlCol="0">
            <a:spAutoFit/>
          </a:bodyPr>
          <a:lstStyle/>
          <a:p>
            <a:r>
              <a:rPr lang="en-IN" sz="2400" dirty="0">
                <a:solidFill>
                  <a:srgbClr val="FFC000"/>
                </a:solidFill>
                <a:latin typeface="Yu Gothic UI Light" panose="020B0300000000000000" pitchFamily="34" charset="-128"/>
                <a:ea typeface="Yu Gothic UI Light" panose="020B0300000000000000" pitchFamily="34" charset="-128"/>
              </a:rPr>
              <a:t>Domain</a:t>
            </a:r>
            <a:r>
              <a:rPr lang="en-IN" sz="2400" dirty="0">
                <a:latin typeface="Yu Gothic UI Light" panose="020B0300000000000000" pitchFamily="34" charset="-128"/>
                <a:ea typeface="Yu Gothic UI Light" panose="020B0300000000000000" pitchFamily="34" charset="-128"/>
              </a:rPr>
              <a:t> : Android Development </a:t>
            </a:r>
          </a:p>
          <a:p>
            <a:endParaRPr lang="en-IN" sz="2400" dirty="0">
              <a:latin typeface="Yu Gothic UI Light" panose="020B0300000000000000" pitchFamily="34" charset="-128"/>
              <a:ea typeface="Yu Gothic UI Light" panose="020B0300000000000000" pitchFamily="34" charset="-128"/>
            </a:endParaRPr>
          </a:p>
          <a:p>
            <a:r>
              <a:rPr lang="en-IN" sz="2400" dirty="0">
                <a:solidFill>
                  <a:srgbClr val="FFC000"/>
                </a:solidFill>
                <a:latin typeface="Yu Gothic UI Light" panose="020B0300000000000000" pitchFamily="34" charset="-128"/>
                <a:ea typeface="Yu Gothic UI Light" panose="020B0300000000000000" pitchFamily="34" charset="-128"/>
              </a:rPr>
              <a:t>Supervisors </a:t>
            </a:r>
            <a:r>
              <a:rPr lang="en-IN" sz="2400" dirty="0">
                <a:latin typeface="Yu Gothic UI Light" panose="020B0300000000000000" pitchFamily="34" charset="-128"/>
                <a:ea typeface="Yu Gothic UI Light" panose="020B0300000000000000" pitchFamily="34" charset="-128"/>
              </a:rPr>
              <a:t>:</a:t>
            </a:r>
          </a:p>
          <a:p>
            <a:r>
              <a:rPr lang="en-IN" sz="2400" dirty="0">
                <a:latin typeface="Yu Gothic UI Light" panose="020B0300000000000000" pitchFamily="34" charset="-128"/>
                <a:ea typeface="Yu Gothic UI Light" panose="020B0300000000000000" pitchFamily="34" charset="-128"/>
              </a:rPr>
              <a:t>Prof. </a:t>
            </a:r>
            <a:r>
              <a:rPr lang="en-IN" sz="2400" dirty="0" err="1">
                <a:latin typeface="Yu Gothic UI Light" panose="020B0300000000000000" pitchFamily="34" charset="-128"/>
                <a:ea typeface="Yu Gothic UI Light" panose="020B0300000000000000" pitchFamily="34" charset="-128"/>
              </a:rPr>
              <a:t>Aishwariya</a:t>
            </a:r>
            <a:r>
              <a:rPr lang="en-IN" sz="2400" dirty="0">
                <a:latin typeface="Yu Gothic UI Light" panose="020B0300000000000000" pitchFamily="34" charset="-128"/>
                <a:ea typeface="Yu Gothic UI Light" panose="020B0300000000000000" pitchFamily="34" charset="-128"/>
              </a:rPr>
              <a:t> </a:t>
            </a:r>
            <a:r>
              <a:rPr lang="en-IN" sz="2400" dirty="0" err="1">
                <a:latin typeface="Yu Gothic UI Light" panose="020B0300000000000000" pitchFamily="34" charset="-128"/>
                <a:ea typeface="Yu Gothic UI Light" panose="020B0300000000000000" pitchFamily="34" charset="-128"/>
              </a:rPr>
              <a:t>Budhrani</a:t>
            </a:r>
            <a:r>
              <a:rPr lang="en-IN" sz="2400" dirty="0">
                <a:latin typeface="Yu Gothic UI Light" panose="020B0300000000000000" pitchFamily="34" charset="-128"/>
                <a:ea typeface="Yu Gothic UI Light" panose="020B0300000000000000" pitchFamily="34" charset="-128"/>
              </a:rPr>
              <a:t>, </a:t>
            </a:r>
          </a:p>
          <a:p>
            <a:r>
              <a:rPr lang="en-IN" sz="2400" dirty="0">
                <a:latin typeface="Yu Gothic UI Light" panose="020B0300000000000000" pitchFamily="34" charset="-128"/>
                <a:ea typeface="Yu Gothic UI Light" panose="020B0300000000000000" pitchFamily="34" charset="-128"/>
              </a:rPr>
              <a:t>Prof. Chandrashekhar </a:t>
            </a:r>
            <a:r>
              <a:rPr lang="en-IN" sz="2400" dirty="0" err="1">
                <a:latin typeface="Yu Gothic UI Light" panose="020B0300000000000000" pitchFamily="34" charset="-128"/>
                <a:ea typeface="Yu Gothic UI Light" panose="020B0300000000000000" pitchFamily="34" charset="-128"/>
              </a:rPr>
              <a:t>Pawar</a:t>
            </a:r>
            <a:r>
              <a:rPr lang="en-IN" sz="2400" dirty="0">
                <a:latin typeface="Yu Gothic UI Light" panose="020B0300000000000000" pitchFamily="34" charset="-128"/>
                <a:ea typeface="Yu Gothic UI Light" panose="020B0300000000000000" pitchFamily="34" charset="-128"/>
              </a:rPr>
              <a:t> </a:t>
            </a:r>
          </a:p>
        </p:txBody>
      </p:sp>
      <p:graphicFrame>
        <p:nvGraphicFramePr>
          <p:cNvPr id="16" name="Diagram 15"/>
          <p:cNvGraphicFramePr/>
          <p:nvPr>
            <p:extLst>
              <p:ext uri="{D42A27DB-BD31-4B8C-83A1-F6EECF244321}">
                <p14:modId xmlns:p14="http://schemas.microsoft.com/office/powerpoint/2010/main" val="2872574235"/>
              </p:ext>
            </p:extLst>
          </p:nvPr>
        </p:nvGraphicFramePr>
        <p:xfrm>
          <a:off x="3218213" y="2303813"/>
          <a:ext cx="5498276" cy="830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531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558798874"/>
              </p:ext>
            </p:extLst>
          </p:nvPr>
        </p:nvGraphicFramePr>
        <p:xfrm>
          <a:off x="783770" y="617517"/>
          <a:ext cx="7303325" cy="748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522" y="1699844"/>
            <a:ext cx="8704613" cy="4893955"/>
          </a:xfrm>
          <a:prstGeom prst="rect">
            <a:avLst/>
          </a:prstGeom>
        </p:spPr>
      </p:pic>
    </p:spTree>
    <p:extLst>
      <p:ext uri="{BB962C8B-B14F-4D97-AF65-F5344CB8AC3E}">
        <p14:creationId xmlns:p14="http://schemas.microsoft.com/office/powerpoint/2010/main" val="370139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72687389"/>
              </p:ext>
            </p:extLst>
          </p:nvPr>
        </p:nvGraphicFramePr>
        <p:xfrm>
          <a:off x="795647" y="522514"/>
          <a:ext cx="6887688" cy="783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273" y="1759221"/>
            <a:ext cx="8488070" cy="4772208"/>
          </a:xfrm>
          <a:prstGeom prst="rect">
            <a:avLst/>
          </a:prstGeom>
        </p:spPr>
      </p:pic>
    </p:spTree>
    <p:extLst>
      <p:ext uri="{BB962C8B-B14F-4D97-AF65-F5344CB8AC3E}">
        <p14:creationId xmlns:p14="http://schemas.microsoft.com/office/powerpoint/2010/main" val="170230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61544376"/>
              </p:ext>
            </p:extLst>
          </p:nvPr>
        </p:nvGraphicFramePr>
        <p:xfrm>
          <a:off x="795647" y="427511"/>
          <a:ext cx="8110846" cy="771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523" y="1604841"/>
            <a:ext cx="8799615" cy="4947367"/>
          </a:xfrm>
          <a:prstGeom prst="rect">
            <a:avLst/>
          </a:prstGeom>
        </p:spPr>
      </p:pic>
    </p:spTree>
    <p:extLst>
      <p:ext uri="{BB962C8B-B14F-4D97-AF65-F5344CB8AC3E}">
        <p14:creationId xmlns:p14="http://schemas.microsoft.com/office/powerpoint/2010/main" val="28467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568254023"/>
              </p:ext>
            </p:extLst>
          </p:nvPr>
        </p:nvGraphicFramePr>
        <p:xfrm>
          <a:off x="771895" y="427512"/>
          <a:ext cx="7267699" cy="807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646" y="1640468"/>
            <a:ext cx="8657045" cy="4867210"/>
          </a:xfrm>
          <a:prstGeom prst="rect">
            <a:avLst/>
          </a:prstGeom>
        </p:spPr>
      </p:pic>
    </p:spTree>
    <p:extLst>
      <p:ext uri="{BB962C8B-B14F-4D97-AF65-F5344CB8AC3E}">
        <p14:creationId xmlns:p14="http://schemas.microsoft.com/office/powerpoint/2010/main" val="376538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44" y="1676092"/>
            <a:ext cx="8645237" cy="4860572"/>
          </a:xfrm>
          <a:prstGeom prst="rect">
            <a:avLst/>
          </a:prstGeom>
        </p:spPr>
      </p:pic>
      <p:graphicFrame>
        <p:nvGraphicFramePr>
          <p:cNvPr id="5" name="Diagram 4"/>
          <p:cNvGraphicFramePr/>
          <p:nvPr>
            <p:extLst>
              <p:ext uri="{D42A27DB-BD31-4B8C-83A1-F6EECF244321}">
                <p14:modId xmlns:p14="http://schemas.microsoft.com/office/powerpoint/2010/main" val="1231292618"/>
              </p:ext>
            </p:extLst>
          </p:nvPr>
        </p:nvGraphicFramePr>
        <p:xfrm>
          <a:off x="700644" y="486888"/>
          <a:ext cx="7433955" cy="748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699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99909741"/>
              </p:ext>
            </p:extLst>
          </p:nvPr>
        </p:nvGraphicFramePr>
        <p:xfrm>
          <a:off x="748146" y="546266"/>
          <a:ext cx="8467106" cy="771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896" y="1652343"/>
            <a:ext cx="8699289" cy="4890961"/>
          </a:xfrm>
          <a:prstGeom prst="rect">
            <a:avLst/>
          </a:prstGeom>
        </p:spPr>
      </p:pic>
    </p:spTree>
    <p:extLst>
      <p:ext uri="{BB962C8B-B14F-4D97-AF65-F5344CB8AC3E}">
        <p14:creationId xmlns:p14="http://schemas.microsoft.com/office/powerpoint/2010/main" val="3775484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283979806"/>
              </p:ext>
            </p:extLst>
          </p:nvPr>
        </p:nvGraphicFramePr>
        <p:xfrm>
          <a:off x="1008309" y="1092530"/>
          <a:ext cx="6722527" cy="866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idx="1"/>
          </p:nvPr>
        </p:nvSpPr>
        <p:spPr>
          <a:xfrm>
            <a:off x="1008309" y="2227513"/>
            <a:ext cx="8946541" cy="4195481"/>
          </a:xfrm>
        </p:spPr>
        <p:txBody>
          <a:bodyPr>
            <a:normAutofit lnSpcReduction="10000"/>
          </a:bodyPr>
          <a:lstStyle/>
          <a:p>
            <a:pPr marL="342900" marR="288290" lvl="0" indent="-342900">
              <a:lnSpc>
                <a:spcPct val="150000"/>
              </a:lnSpc>
              <a:spcAft>
                <a:spcPts val="0"/>
              </a:spcAft>
              <a:buFont typeface="Arial" panose="020B0604020202020204" pitchFamily="34" charset="0"/>
              <a:buChar char="•"/>
              <a:tabLst>
                <a:tab pos="457200" algn="l"/>
              </a:tabLst>
            </a:pPr>
            <a:r>
              <a:rPr lang="en-US" dirty="0">
                <a:effectLst/>
                <a:latin typeface="+mn-lt"/>
                <a:ea typeface="Times New Roman" panose="02020603050405020304" pitchFamily="18" charset="0"/>
                <a:cs typeface="Times New Roman" panose="02020603050405020304" pitchFamily="18" charset="0"/>
              </a:rPr>
              <a:t>Gives you an excuse to remove tasks from your to-do list that you SHOULD do, but CAN put off</a:t>
            </a:r>
            <a:endParaRPr lang="en-IN" dirty="0">
              <a:effectLst/>
              <a:latin typeface="+mn-lt"/>
              <a:ea typeface="Times New Roman" panose="02020603050405020304" pitchFamily="18" charset="0"/>
              <a:cs typeface="Times New Roman" panose="02020603050405020304" pitchFamily="18" charset="0"/>
            </a:endParaRPr>
          </a:p>
          <a:p>
            <a:pPr marL="342900" marR="288290" lvl="0" indent="-342900">
              <a:lnSpc>
                <a:spcPct val="150000"/>
              </a:lnSpc>
              <a:spcAft>
                <a:spcPts val="0"/>
              </a:spcAft>
              <a:buFont typeface="Arial" panose="020B0604020202020204" pitchFamily="34" charset="0"/>
              <a:buChar char="•"/>
              <a:tabLst>
                <a:tab pos="457200" algn="l"/>
              </a:tabLst>
            </a:pPr>
            <a:r>
              <a:rPr lang="en-IN" dirty="0">
                <a:effectLst/>
                <a:latin typeface="+mn-lt"/>
                <a:ea typeface="Times New Roman" panose="02020603050405020304" pitchFamily="18" charset="0"/>
                <a:cs typeface="Times New Roman" panose="02020603050405020304" pitchFamily="18" charset="0"/>
              </a:rPr>
              <a:t>No built-in alarm features</a:t>
            </a:r>
          </a:p>
          <a:p>
            <a:pPr marL="342900" marR="288290" lvl="0" indent="-342900">
              <a:lnSpc>
                <a:spcPct val="150000"/>
              </a:lnSpc>
              <a:spcAft>
                <a:spcPts val="0"/>
              </a:spcAft>
              <a:buFont typeface="Arial" panose="020B0604020202020204" pitchFamily="34" charset="0"/>
              <a:buChar char="•"/>
              <a:tabLst>
                <a:tab pos="457200" algn="l"/>
              </a:tabLst>
            </a:pPr>
            <a:r>
              <a:rPr lang="en-US" dirty="0">
                <a:effectLst/>
                <a:latin typeface="+mn-lt"/>
                <a:ea typeface="Times New Roman" panose="02020603050405020304" pitchFamily="18" charset="0"/>
                <a:cs typeface="Times New Roman" panose="02020603050405020304" pitchFamily="18" charset="0"/>
              </a:rPr>
              <a:t>Allows you to avoid these tasks as long as possible</a:t>
            </a:r>
            <a:endParaRPr lang="en-IN" dirty="0">
              <a:effectLst/>
              <a:latin typeface="+mn-lt"/>
              <a:ea typeface="Times New Roman" panose="02020603050405020304" pitchFamily="18" charset="0"/>
              <a:cs typeface="Times New Roman" panose="02020603050405020304" pitchFamily="18" charset="0"/>
            </a:endParaRPr>
          </a:p>
          <a:p>
            <a:pPr marL="342900" marR="288290" lvl="0" indent="-342900">
              <a:lnSpc>
                <a:spcPct val="150000"/>
              </a:lnSpc>
              <a:spcAft>
                <a:spcPts val="0"/>
              </a:spcAft>
              <a:buFont typeface="Arial" panose="020B0604020202020204" pitchFamily="34" charset="0"/>
              <a:buChar char="•"/>
              <a:tabLst>
                <a:tab pos="457200" algn="l"/>
              </a:tabLst>
            </a:pPr>
            <a:r>
              <a:rPr lang="en-IN" dirty="0">
                <a:effectLst/>
                <a:latin typeface="+mn-lt"/>
                <a:ea typeface="Times New Roman" panose="02020603050405020304" pitchFamily="18" charset="0"/>
                <a:cs typeface="Times New Roman" panose="02020603050405020304" pitchFamily="18" charset="0"/>
              </a:rPr>
              <a:t>No reminders are given on a timely basis with the help of a calendar</a:t>
            </a:r>
          </a:p>
          <a:p>
            <a:pPr marL="342900" marR="288290" lvl="0" indent="-342900">
              <a:lnSpc>
                <a:spcPct val="150000"/>
              </a:lnSpc>
              <a:spcAft>
                <a:spcPts val="0"/>
              </a:spcAft>
              <a:buFont typeface="Arial" panose="020B0604020202020204" pitchFamily="34" charset="0"/>
              <a:buChar char="•"/>
              <a:tabLst>
                <a:tab pos="457200" algn="l"/>
              </a:tabLst>
            </a:pPr>
            <a:r>
              <a:rPr lang="en-US" dirty="0">
                <a:effectLst/>
                <a:latin typeface="+mn-lt"/>
                <a:ea typeface="Times New Roman" panose="02020603050405020304" pitchFamily="18" charset="0"/>
                <a:cs typeface="Times New Roman" panose="02020603050405020304" pitchFamily="18" charset="0"/>
              </a:rPr>
              <a:t>Promotes procrastination and task avoidance</a:t>
            </a:r>
            <a:endParaRPr lang="en-IN" dirty="0">
              <a:effectLst/>
              <a:latin typeface="+mn-lt"/>
              <a:ea typeface="Times New Roman" panose="02020603050405020304" pitchFamily="18" charset="0"/>
              <a:cs typeface="Times New Roman" panose="02020603050405020304" pitchFamily="18" charset="0"/>
            </a:endParaRPr>
          </a:p>
          <a:p>
            <a:pPr marL="342900" marR="288290" lvl="0" indent="-342900">
              <a:lnSpc>
                <a:spcPct val="150000"/>
              </a:lnSpc>
              <a:spcAft>
                <a:spcPts val="0"/>
              </a:spcAft>
              <a:buFont typeface="Arial" panose="020B0604020202020204" pitchFamily="34" charset="0"/>
              <a:buChar char="•"/>
              <a:tabLst>
                <a:tab pos="457200" algn="l"/>
              </a:tabLst>
            </a:pPr>
            <a:r>
              <a:rPr lang="en-US" dirty="0">
                <a:effectLst/>
                <a:latin typeface="+mn-lt"/>
                <a:ea typeface="Times New Roman" panose="02020603050405020304" pitchFamily="18" charset="0"/>
                <a:cs typeface="Times New Roman" panose="02020603050405020304" pitchFamily="18" charset="0"/>
              </a:rPr>
              <a:t>A lengthy running to-do list can be intimidating and cluttered</a:t>
            </a:r>
            <a:endParaRPr lang="en-IN" dirty="0">
              <a:effectLst/>
              <a:latin typeface="+mn-lt"/>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67605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89846589"/>
              </p:ext>
            </p:extLst>
          </p:nvPr>
        </p:nvGraphicFramePr>
        <p:xfrm>
          <a:off x="960808" y="1056903"/>
          <a:ext cx="5808127" cy="843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idx="1"/>
          </p:nvPr>
        </p:nvSpPr>
        <p:spPr>
          <a:xfrm>
            <a:off x="960808" y="2270594"/>
            <a:ext cx="8946541" cy="4195481"/>
          </a:xfrm>
        </p:spPr>
        <p:txBody>
          <a:bodyPr>
            <a:normAutofit/>
          </a:bodyPr>
          <a:lstStyle/>
          <a:p>
            <a:pPr marL="342900" marR="288290" lvl="0" indent="-342900">
              <a:lnSpc>
                <a:spcPct val="150000"/>
              </a:lnSpc>
              <a:spcAft>
                <a:spcPts val="0"/>
              </a:spcAft>
              <a:buFont typeface="Courier New" panose="02070309020205020404" pitchFamily="49" charset="0"/>
              <a:buChar char="o"/>
            </a:pPr>
            <a:r>
              <a:rPr lang="en-US" sz="1800" dirty="0">
                <a:effectLst/>
                <a:latin typeface="+mn-lt"/>
                <a:ea typeface="Times New Roman" panose="02020603050405020304" pitchFamily="18" charset="0"/>
              </a:rPr>
              <a:t>We developed this project for the main purpose of helping people from all strata of society to use an efficient and very easy to use to-do list app so that they can make and maintain an order of their tasks.</a:t>
            </a:r>
            <a:endParaRPr lang="en-IN" sz="1800" dirty="0">
              <a:effectLst/>
              <a:latin typeface="+mn-lt"/>
              <a:ea typeface="Times New Roman" panose="02020603050405020304" pitchFamily="18" charset="0"/>
            </a:endParaRPr>
          </a:p>
          <a:p>
            <a:pPr marL="342900" marR="288290" lvl="0" indent="-342900">
              <a:lnSpc>
                <a:spcPct val="150000"/>
              </a:lnSpc>
              <a:spcAft>
                <a:spcPts val="0"/>
              </a:spcAft>
              <a:buFont typeface="Courier New" panose="02070309020205020404" pitchFamily="49" charset="0"/>
              <a:buChar char="o"/>
            </a:pPr>
            <a:r>
              <a:rPr lang="en-US" sz="1800" dirty="0">
                <a:effectLst/>
                <a:latin typeface="+mn-lt"/>
                <a:ea typeface="Times New Roman" panose="02020603050405020304" pitchFamily="18" charset="0"/>
              </a:rPr>
              <a:t> By keeping such a list, you make sure that your tasks are written down all in one place so you don't forget anything important.</a:t>
            </a:r>
            <a:endParaRPr lang="en-IN" sz="1800" dirty="0">
              <a:effectLst/>
              <a:latin typeface="+mn-lt"/>
              <a:ea typeface="Times New Roman" panose="02020603050405020304" pitchFamily="18" charset="0"/>
            </a:endParaRPr>
          </a:p>
          <a:p>
            <a:pPr marL="342900" marR="288290" lvl="0" indent="-342900">
              <a:lnSpc>
                <a:spcPct val="150000"/>
              </a:lnSpc>
              <a:spcAft>
                <a:spcPts val="0"/>
              </a:spcAft>
              <a:buFont typeface="Courier New" panose="02070309020205020404" pitchFamily="49" charset="0"/>
              <a:buChar char="o"/>
            </a:pPr>
            <a:r>
              <a:rPr lang="en-US" sz="1800" dirty="0">
                <a:effectLst/>
                <a:latin typeface="+mn-lt"/>
                <a:ea typeface="Times New Roman" panose="02020603050405020304" pitchFamily="18" charset="0"/>
              </a:rPr>
              <a:t>User can organize their tasks with the most important tasks at the top of the list, and the least important tasks at the bottom</a:t>
            </a:r>
            <a:endParaRPr lang="en-IN" sz="1800" dirty="0">
              <a:effectLst/>
              <a:latin typeface="+mn-lt"/>
              <a:ea typeface="Times New Roman" panose="02020603050405020304" pitchFamily="18" charset="0"/>
            </a:endParaRPr>
          </a:p>
          <a:p>
            <a:pPr marL="342900" marR="288290" lvl="0" indent="-342900">
              <a:lnSpc>
                <a:spcPct val="150000"/>
              </a:lnSpc>
              <a:spcAft>
                <a:spcPts val="0"/>
              </a:spcAft>
              <a:buFont typeface="Courier New" panose="02070309020205020404" pitchFamily="49" charset="0"/>
              <a:buChar char="o"/>
            </a:pPr>
            <a:r>
              <a:rPr lang="en-US" sz="1800" dirty="0">
                <a:effectLst/>
                <a:latin typeface="+mn-lt"/>
                <a:ea typeface="Times New Roman" panose="02020603050405020304" pitchFamily="18" charset="0"/>
              </a:rPr>
              <a:t>Use of CRUD (Create, Read, Update, Delete) function.</a:t>
            </a:r>
            <a:endParaRPr lang="en-IN" sz="1800" dirty="0">
              <a:effectLst/>
              <a:latin typeface="+mn-lt"/>
              <a:ea typeface="Times New Roman" panose="02020603050405020304" pitchFamily="18" charset="0"/>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094089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142022823"/>
              </p:ext>
            </p:extLst>
          </p:nvPr>
        </p:nvGraphicFramePr>
        <p:xfrm>
          <a:off x="948933" y="892106"/>
          <a:ext cx="6924407" cy="806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925182" y="2527931"/>
            <a:ext cx="8946541" cy="4195481"/>
          </a:xfrm>
        </p:spPr>
        <p:txBody>
          <a:bodyPr/>
          <a:lstStyle/>
          <a:p>
            <a:r>
              <a:rPr lang="en-US" dirty="0">
                <a:hlinkClick r:id="rId7"/>
              </a:rPr>
              <a:t>https://www.tutorialspoint.com/android/android_environment_setup.htm</a:t>
            </a:r>
            <a:endParaRPr lang="en-US" dirty="0"/>
          </a:p>
          <a:p>
            <a:r>
              <a:rPr lang="en-US" dirty="0">
                <a:hlinkClick r:id="rId8"/>
              </a:rPr>
              <a:t>https://www.javatpoint.com/android-what-where-and-why</a:t>
            </a:r>
            <a:endParaRPr lang="en-US" dirty="0"/>
          </a:p>
          <a:p>
            <a:r>
              <a:rPr lang="en-US" dirty="0">
                <a:hlinkClick r:id="rId9"/>
              </a:rPr>
              <a:t>https://www.youtube.com/watch?v=aS__9RbCyHg&amp;t=29277s</a:t>
            </a:r>
          </a:p>
          <a:p>
            <a:r>
              <a:rPr lang="en-US" dirty="0">
                <a:hlinkClick r:id="rId9"/>
              </a:rPr>
              <a:t>https://youtu.be/1ukSR1GRtMU</a:t>
            </a:r>
          </a:p>
        </p:txBody>
      </p:sp>
    </p:spTree>
    <p:extLst>
      <p:ext uri="{BB962C8B-B14F-4D97-AF65-F5344CB8AC3E}">
        <p14:creationId xmlns:p14="http://schemas.microsoft.com/office/powerpoint/2010/main" val="2561740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33170238"/>
              </p:ext>
            </p:extLst>
          </p:nvPr>
        </p:nvGraphicFramePr>
        <p:xfrm>
          <a:off x="2695698" y="2553194"/>
          <a:ext cx="6780811" cy="1662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157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73955796"/>
              </p:ext>
            </p:extLst>
          </p:nvPr>
        </p:nvGraphicFramePr>
        <p:xfrm>
          <a:off x="775855" y="975233"/>
          <a:ext cx="8141628" cy="817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657102" y="1968997"/>
            <a:ext cx="10363200" cy="4684816"/>
          </a:xfrm>
        </p:spPr>
        <p:txBody>
          <a:bodyPr>
            <a:normAutofit fontScale="92500" lnSpcReduction="10000"/>
          </a:bodyPr>
          <a:lstStyle/>
          <a:p>
            <a:r>
              <a:rPr lang="en-US" sz="2000" dirty="0">
                <a:ea typeface="Yu Gothic UI Light" panose="020B0300000000000000" pitchFamily="34" charset="-128"/>
              </a:rPr>
              <a:t>Introduction </a:t>
            </a:r>
          </a:p>
          <a:p>
            <a:r>
              <a:rPr lang="en-US" sz="2000" dirty="0">
                <a:ea typeface="Yu Gothic UI Light" panose="020B0300000000000000" pitchFamily="34" charset="-128"/>
              </a:rPr>
              <a:t>Problem statement</a:t>
            </a:r>
          </a:p>
          <a:p>
            <a:r>
              <a:rPr lang="en-US" sz="2000" dirty="0">
                <a:ea typeface="Yu Gothic UI Light" panose="020B0300000000000000" pitchFamily="34" charset="-128"/>
              </a:rPr>
              <a:t>Project Definition </a:t>
            </a:r>
          </a:p>
          <a:p>
            <a:r>
              <a:rPr lang="en-US" dirty="0">
                <a:ea typeface="Yu Gothic UI Light" panose="020B0300000000000000" pitchFamily="34" charset="-128"/>
              </a:rPr>
              <a:t>Requirement Gathering Techniques</a:t>
            </a:r>
          </a:p>
          <a:p>
            <a:r>
              <a:rPr lang="en-US" sz="2000" dirty="0">
                <a:ea typeface="Yu Gothic UI Light" panose="020B0300000000000000" pitchFamily="34" charset="-128"/>
              </a:rPr>
              <a:t>Consolidated list of requirements</a:t>
            </a:r>
          </a:p>
          <a:p>
            <a:r>
              <a:rPr lang="en-US" sz="2000" dirty="0">
                <a:ea typeface="Yu Gothic UI Light" panose="020B0300000000000000" pitchFamily="34" charset="-128"/>
              </a:rPr>
              <a:t>Hardware and Software requirements</a:t>
            </a:r>
          </a:p>
          <a:p>
            <a:r>
              <a:rPr lang="en-US" dirty="0">
                <a:ea typeface="Yu Gothic UI Light" panose="020B0300000000000000" pitchFamily="34" charset="-128"/>
              </a:rPr>
              <a:t>Flowchart</a:t>
            </a:r>
            <a:endParaRPr lang="en-US" sz="2000" dirty="0">
              <a:ea typeface="Yu Gothic UI Light" panose="020B0300000000000000" pitchFamily="34" charset="-128"/>
            </a:endParaRPr>
          </a:p>
          <a:p>
            <a:r>
              <a:rPr lang="en-US" dirty="0">
                <a:ea typeface="Yu Gothic UI Light" panose="020B0300000000000000" pitchFamily="34" charset="-128"/>
              </a:rPr>
              <a:t>Implementation</a:t>
            </a:r>
          </a:p>
          <a:p>
            <a:r>
              <a:rPr lang="en-US" sz="2000" dirty="0">
                <a:ea typeface="Yu Gothic UI Light" panose="020B0300000000000000" pitchFamily="34" charset="-128"/>
              </a:rPr>
              <a:t>Snapshots</a:t>
            </a:r>
          </a:p>
          <a:p>
            <a:r>
              <a:rPr lang="en-US" dirty="0">
                <a:ea typeface="Yu Gothic UI Light" panose="020B0300000000000000" pitchFamily="34" charset="-128"/>
              </a:rPr>
              <a:t>Limitations and Future Scope </a:t>
            </a:r>
            <a:endParaRPr lang="en-US" sz="2000" dirty="0">
              <a:ea typeface="Yu Gothic UI Light" panose="020B0300000000000000" pitchFamily="34" charset="-128"/>
            </a:endParaRPr>
          </a:p>
          <a:p>
            <a:r>
              <a:rPr lang="en-US" dirty="0">
                <a:ea typeface="Yu Gothic UI Light" panose="020B0300000000000000" pitchFamily="34" charset="-128"/>
              </a:rPr>
              <a:t>Conclusion </a:t>
            </a:r>
            <a:endParaRPr lang="en-US" sz="2000" dirty="0">
              <a:ea typeface="Yu Gothic UI Light" panose="020B0300000000000000" pitchFamily="34" charset="-128"/>
            </a:endParaRPr>
          </a:p>
          <a:p>
            <a:r>
              <a:rPr lang="en-US" dirty="0">
                <a:ea typeface="Yu Gothic UI Light" panose="020B0300000000000000" pitchFamily="34" charset="-128"/>
              </a:rPr>
              <a:t>References </a:t>
            </a:r>
            <a:endParaRPr lang="en-US" sz="2000" dirty="0">
              <a:ea typeface="Yu Gothic UI Light" panose="020B0300000000000000" pitchFamily="34" charset="-128"/>
            </a:endParaRPr>
          </a:p>
        </p:txBody>
      </p:sp>
    </p:spTree>
    <p:extLst>
      <p:ext uri="{BB962C8B-B14F-4D97-AF65-F5344CB8AC3E}">
        <p14:creationId xmlns:p14="http://schemas.microsoft.com/office/powerpoint/2010/main" val="101580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ToDoit</a:t>
            </a:r>
            <a:r>
              <a:rPr lang="en-US" dirty="0"/>
              <a:t> is software in the category of Task Management, Project Management, Productivity, “Getting Things Done”, Scheduling, and Collaboration.</a:t>
            </a:r>
          </a:p>
          <a:p>
            <a:r>
              <a:rPr lang="en-US" dirty="0" err="1"/>
              <a:t>ToDoit</a:t>
            </a:r>
            <a:r>
              <a:rPr lang="en-US" dirty="0"/>
              <a:t> is general-purpose, Android-based application, which can be used for simple home lists or to manage complex multi-user projects for business.</a:t>
            </a:r>
          </a:p>
          <a:p>
            <a:r>
              <a:rPr lang="en-US" dirty="0"/>
              <a:t>A list of things that one wants to get done or that need to get done.</a:t>
            </a:r>
          </a:p>
          <a:p>
            <a:r>
              <a:rPr lang="en-US" dirty="0"/>
              <a:t> Making a to-do list is an important first step but prioritizing that list ensures that you focus on the most important items rather than giving in to the temptation of working on less important items because they may stand out more or because they are easier to do.</a:t>
            </a:r>
            <a:endParaRPr lang="en-IN" dirty="0"/>
          </a:p>
        </p:txBody>
      </p:sp>
      <p:graphicFrame>
        <p:nvGraphicFramePr>
          <p:cNvPr id="6" name="Diagram 5"/>
          <p:cNvGraphicFramePr/>
          <p:nvPr>
            <p:extLst>
              <p:ext uri="{D42A27DB-BD31-4B8C-83A1-F6EECF244321}">
                <p14:modId xmlns:p14="http://schemas.microsoft.com/office/powerpoint/2010/main" val="770487017"/>
              </p:ext>
            </p:extLst>
          </p:nvPr>
        </p:nvGraphicFramePr>
        <p:xfrm>
          <a:off x="1103312" y="605641"/>
          <a:ext cx="7197540" cy="855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94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9571208"/>
              </p:ext>
            </p:extLst>
          </p:nvPr>
        </p:nvGraphicFramePr>
        <p:xfrm>
          <a:off x="842055" y="856479"/>
          <a:ext cx="7749744" cy="877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723302" y="2373552"/>
            <a:ext cx="8946541" cy="4195481"/>
          </a:xfrm>
        </p:spPr>
        <p:txBody>
          <a:bodyPr>
            <a:normAutofit/>
          </a:bodyPr>
          <a:lstStyle/>
          <a:p>
            <a:r>
              <a:rPr lang="en-IN" sz="2000" dirty="0"/>
              <a:t>To make a To-Do list for organising tasks</a:t>
            </a:r>
          </a:p>
          <a:p>
            <a:r>
              <a:rPr lang="en-IN" sz="2000" dirty="0"/>
              <a:t>Organizing your tasks with a list can make everything much more manageable</a:t>
            </a:r>
          </a:p>
          <a:p>
            <a:r>
              <a:rPr lang="en-IN" sz="2000" dirty="0"/>
              <a:t>Seeing a clear outline of your completed and pending work</a:t>
            </a:r>
          </a:p>
          <a:p>
            <a:r>
              <a:rPr lang="en-IN" sz="2000" dirty="0"/>
              <a:t>Remind you about your incomplete tasks</a:t>
            </a:r>
          </a:p>
          <a:p>
            <a:r>
              <a:rPr lang="en-IN" sz="2000" dirty="0"/>
              <a:t>Make bucket list or wish list</a:t>
            </a:r>
          </a:p>
          <a:p>
            <a:r>
              <a:rPr lang="en-IN" sz="2000" dirty="0"/>
              <a:t>It can also be used as precise note maker </a:t>
            </a:r>
          </a:p>
          <a:p>
            <a:r>
              <a:rPr lang="en-IN" sz="2000" dirty="0"/>
              <a:t>Check lists can also be made</a:t>
            </a:r>
            <a:endParaRPr lang="en-US" sz="2000" dirty="0"/>
          </a:p>
        </p:txBody>
      </p:sp>
    </p:spTree>
    <p:extLst>
      <p:ext uri="{BB962C8B-B14F-4D97-AF65-F5344CB8AC3E}">
        <p14:creationId xmlns:p14="http://schemas.microsoft.com/office/powerpoint/2010/main" val="267000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43029300"/>
              </p:ext>
            </p:extLst>
          </p:nvPr>
        </p:nvGraphicFramePr>
        <p:xfrm>
          <a:off x="728352" y="1022733"/>
          <a:ext cx="8095013" cy="817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609600" y="2529007"/>
            <a:ext cx="10363200" cy="3649133"/>
          </a:xfrm>
        </p:spPr>
        <p:txBody>
          <a:bodyPr>
            <a:normAutofit/>
          </a:bodyPr>
          <a:lstStyle/>
          <a:p>
            <a:r>
              <a:rPr lang="en-IN" sz="2000" dirty="0"/>
              <a:t>In this fast moving life a person cannot remember all the things he or she has to perform. Our app Todoit, helps you manage your tasks efficiently.</a:t>
            </a:r>
          </a:p>
          <a:p>
            <a:r>
              <a:rPr lang="en-IN" sz="2000" dirty="0"/>
              <a:t>Todoit helps you make on the go crisp notes and plans about your tasks so that you can avoid carrying a pen and paper in this booming generation of technology.</a:t>
            </a:r>
          </a:p>
          <a:p>
            <a:r>
              <a:rPr lang="en-IN" sz="2000" dirty="0"/>
              <a:t>Travel enthusiasts can make awesome bucket lists and plan their next trips. </a:t>
            </a:r>
          </a:p>
          <a:p>
            <a:r>
              <a:rPr lang="en-IN" sz="2000" dirty="0"/>
              <a:t>The user can list down their long and short term goals and work accordingly and keep on updating the list as and when required. </a:t>
            </a:r>
            <a:endParaRPr lang="en-US" sz="2000" dirty="0"/>
          </a:p>
        </p:txBody>
      </p:sp>
    </p:spTree>
    <p:extLst>
      <p:ext uri="{BB962C8B-B14F-4D97-AF65-F5344CB8AC3E}">
        <p14:creationId xmlns:p14="http://schemas.microsoft.com/office/powerpoint/2010/main" val="285573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176" y="2460638"/>
            <a:ext cx="8946541" cy="4195481"/>
          </a:xfrm>
        </p:spPr>
        <p:txBody>
          <a:bodyPr/>
          <a:lstStyle/>
          <a:p>
            <a:r>
              <a:rPr lang="en-US" dirty="0"/>
              <a:t>Android License Agreement Requirements</a:t>
            </a:r>
          </a:p>
          <a:p>
            <a:r>
              <a:rPr lang="en-US" dirty="0"/>
              <a:t>Third-Party API Requirements </a:t>
            </a:r>
          </a:p>
          <a:p>
            <a:r>
              <a:rPr lang="en-IN" dirty="0" smtClean="0"/>
              <a:t>SQLite Database </a:t>
            </a:r>
          </a:p>
          <a:p>
            <a:r>
              <a:rPr lang="en-IN" dirty="0" smtClean="0"/>
              <a:t>Recycler View</a:t>
            </a:r>
          </a:p>
          <a:p>
            <a:r>
              <a:rPr lang="en-IN" dirty="0" smtClean="0"/>
              <a:t>Card View</a:t>
            </a:r>
          </a:p>
          <a:p>
            <a:endParaRPr lang="en-US" dirty="0"/>
          </a:p>
        </p:txBody>
      </p:sp>
      <p:graphicFrame>
        <p:nvGraphicFramePr>
          <p:cNvPr id="13" name="Diagram 12"/>
          <p:cNvGraphicFramePr/>
          <p:nvPr>
            <p:extLst>
              <p:ext uri="{D42A27DB-BD31-4B8C-83A1-F6EECF244321}">
                <p14:modId xmlns:p14="http://schemas.microsoft.com/office/powerpoint/2010/main" val="925398724"/>
              </p:ext>
            </p:extLst>
          </p:nvPr>
        </p:nvGraphicFramePr>
        <p:xfrm>
          <a:off x="758927" y="901011"/>
          <a:ext cx="8395855" cy="878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48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4559" y="2337925"/>
            <a:ext cx="8946541" cy="4195481"/>
          </a:xfrm>
        </p:spPr>
        <p:txBody>
          <a:bodyPr>
            <a:normAutofit lnSpcReduction="10000"/>
          </a:bodyPr>
          <a:lstStyle/>
          <a:p>
            <a:r>
              <a:rPr lang="en-US" dirty="0"/>
              <a:t>A flexible </a:t>
            </a:r>
            <a:r>
              <a:rPr lang="en-US" dirty="0" err="1"/>
              <a:t>Gradle</a:t>
            </a:r>
            <a:r>
              <a:rPr lang="en-US" dirty="0"/>
              <a:t>-based build system</a:t>
            </a:r>
          </a:p>
          <a:p>
            <a:r>
              <a:rPr lang="en-US" dirty="0"/>
              <a:t>A fast and feature-rich emulator</a:t>
            </a:r>
          </a:p>
          <a:p>
            <a:r>
              <a:rPr lang="en-US" dirty="0"/>
              <a:t>A unified environment where you can develop for all Android devices</a:t>
            </a:r>
          </a:p>
          <a:p>
            <a:r>
              <a:rPr lang="en-US" dirty="0"/>
              <a:t>Apply Changes to push code and resource changes to your running app without restarting your app</a:t>
            </a:r>
          </a:p>
          <a:p>
            <a:r>
              <a:rPr lang="en-US" dirty="0"/>
              <a:t>Code templates and </a:t>
            </a:r>
            <a:r>
              <a:rPr lang="en-US" dirty="0" err="1"/>
              <a:t>GitHub</a:t>
            </a:r>
            <a:r>
              <a:rPr lang="en-US" dirty="0"/>
              <a:t> integration to help you build common app features and import sample code</a:t>
            </a:r>
          </a:p>
          <a:p>
            <a:r>
              <a:rPr lang="en-US" dirty="0"/>
              <a:t>Extensive testing tools and frameworks</a:t>
            </a:r>
          </a:p>
          <a:p>
            <a:r>
              <a:rPr lang="en-US" dirty="0"/>
              <a:t>Lint tools to catch performance, usability, version compatibility, and other problems</a:t>
            </a:r>
          </a:p>
        </p:txBody>
      </p:sp>
      <p:graphicFrame>
        <p:nvGraphicFramePr>
          <p:cNvPr id="7" name="Diagram 6"/>
          <p:cNvGraphicFramePr/>
          <p:nvPr>
            <p:extLst>
              <p:ext uri="{D42A27DB-BD31-4B8C-83A1-F6EECF244321}">
                <p14:modId xmlns:p14="http://schemas.microsoft.com/office/powerpoint/2010/main" val="1860282482"/>
              </p:ext>
            </p:extLst>
          </p:nvPr>
        </p:nvGraphicFramePr>
        <p:xfrm>
          <a:off x="997526" y="938150"/>
          <a:ext cx="7885216" cy="938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720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38311910"/>
              </p:ext>
            </p:extLst>
          </p:nvPr>
        </p:nvGraphicFramePr>
        <p:xfrm>
          <a:off x="741114" y="690224"/>
          <a:ext cx="7999126" cy="1233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609600" y="2539014"/>
            <a:ext cx="10505243" cy="4011225"/>
          </a:xfrm>
        </p:spPr>
        <p:txBody>
          <a:bodyPr>
            <a:normAutofit/>
          </a:bodyPr>
          <a:lstStyle/>
          <a:p>
            <a:pPr>
              <a:buFont typeface="Wingdings" panose="05000000000000000000" pitchFamily="2" charset="2"/>
              <a:buChar char="q"/>
            </a:pPr>
            <a:r>
              <a:rPr lang="en-IN" dirty="0"/>
              <a:t> </a:t>
            </a:r>
            <a:r>
              <a:rPr lang="en-IN" sz="2000" dirty="0"/>
              <a:t>Hardware</a:t>
            </a:r>
          </a:p>
          <a:p>
            <a:pPr marL="914400" lvl="1" indent="-457200">
              <a:buFont typeface="+mj-lt"/>
              <a:buAutoNum type="arabicPeriod"/>
            </a:pPr>
            <a:r>
              <a:rPr lang="en-IN" sz="2000" dirty="0"/>
              <a:t>Minimum API Level Android 4.0.3(Ice Cream Sandwich)</a:t>
            </a:r>
          </a:p>
          <a:p>
            <a:pPr marL="914400" lvl="1" indent="-457200">
              <a:buFont typeface="+mj-lt"/>
              <a:buAutoNum type="arabicPeriod"/>
            </a:pPr>
            <a:r>
              <a:rPr lang="en-IN" sz="2000" dirty="0"/>
              <a:t>Minimum 8 GB RAM </a:t>
            </a:r>
          </a:p>
          <a:p>
            <a:pPr marL="914400" lvl="1" indent="-457200">
              <a:buFont typeface="+mj-lt"/>
              <a:buAutoNum type="arabicPeriod"/>
            </a:pPr>
            <a:r>
              <a:rPr lang="en-IN" sz="2000" dirty="0"/>
              <a:t>Core i3 processor</a:t>
            </a:r>
            <a:endParaRPr lang="en-US" sz="2000" dirty="0"/>
          </a:p>
          <a:p>
            <a:pPr marL="457200" lvl="1" indent="0">
              <a:buNone/>
            </a:pPr>
            <a:endParaRPr lang="en-IN" sz="2000" dirty="0"/>
          </a:p>
          <a:p>
            <a:pPr>
              <a:buFont typeface="Wingdings" panose="05000000000000000000" pitchFamily="2" charset="2"/>
              <a:buChar char="q"/>
            </a:pPr>
            <a:r>
              <a:rPr lang="en-IN" sz="2000" dirty="0"/>
              <a:t> Software</a:t>
            </a:r>
          </a:p>
          <a:p>
            <a:pPr marL="914400" lvl="1" indent="-457200">
              <a:buFont typeface="+mj-lt"/>
              <a:buAutoNum type="arabicPeriod"/>
            </a:pPr>
            <a:r>
              <a:rPr lang="en-IN" sz="2000" dirty="0"/>
              <a:t>Android Studio</a:t>
            </a:r>
          </a:p>
          <a:p>
            <a:pPr marL="914400" lvl="1" indent="-457200">
              <a:buFont typeface="+mj-lt"/>
              <a:buAutoNum type="arabicPeriod"/>
            </a:pPr>
            <a:r>
              <a:rPr lang="en-IN" sz="2000" dirty="0"/>
              <a:t>Android OS</a:t>
            </a:r>
          </a:p>
          <a:p>
            <a:pPr marL="914400" lvl="1" indent="-457200">
              <a:buFont typeface="+mj-lt"/>
              <a:buAutoNum type="arabicPeriod"/>
            </a:pPr>
            <a:r>
              <a:rPr lang="en-IN" sz="2000" dirty="0"/>
              <a:t>SQLite</a:t>
            </a:r>
            <a:endParaRPr lang="en-US" sz="2000" dirty="0"/>
          </a:p>
          <a:p>
            <a:pPr marL="457200" lvl="1" indent="0">
              <a:buNone/>
            </a:pPr>
            <a:endParaRPr lang="en-IN" dirty="0"/>
          </a:p>
          <a:p>
            <a:pPr lvl="1">
              <a:buFont typeface="Wingdings" panose="05000000000000000000" pitchFamily="2" charset="2"/>
              <a:buChar char="q"/>
            </a:pPr>
            <a:endParaRPr lang="en-IN" dirty="0"/>
          </a:p>
          <a:p>
            <a:pPr lvl="1">
              <a:buFont typeface="Wingdings" panose="05000000000000000000" pitchFamily="2" charset="2"/>
              <a:buChar char="q"/>
            </a:pPr>
            <a:endParaRPr lang="en-IN" dirty="0"/>
          </a:p>
        </p:txBody>
      </p:sp>
    </p:spTree>
    <p:extLst>
      <p:ext uri="{BB962C8B-B14F-4D97-AF65-F5344CB8AC3E}">
        <p14:creationId xmlns:p14="http://schemas.microsoft.com/office/powerpoint/2010/main" val="326571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55620487"/>
              </p:ext>
            </p:extLst>
          </p:nvPr>
        </p:nvGraphicFramePr>
        <p:xfrm>
          <a:off x="1790271" y="573977"/>
          <a:ext cx="7970187" cy="779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0737" y="1999926"/>
            <a:ext cx="7329257" cy="4545355"/>
          </a:xfrm>
          <a:prstGeom prst="rect">
            <a:avLst/>
          </a:prstGeom>
        </p:spPr>
      </p:pic>
    </p:spTree>
    <p:extLst>
      <p:ext uri="{BB962C8B-B14F-4D97-AF65-F5344CB8AC3E}">
        <p14:creationId xmlns:p14="http://schemas.microsoft.com/office/powerpoint/2010/main" val="1225729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Theme1">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ustom 1">
      <a:majorFont>
        <a:latin typeface="Tw Cen MT Condensed"/>
        <a:ea typeface=""/>
        <a:cs typeface=""/>
      </a:majorFont>
      <a:minorFont>
        <a:latin typeface="Tw Cen MT"/>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heme1" id="{B519C540-FE40-4AFB-86DB-EE0F83937FE8}" vid="{71A8B91F-700D-4495-BD2D-08321D57585B}"/>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ustom 1">
      <a:majorFont>
        <a:latin typeface="Tw Cen MT Condensed"/>
        <a:ea typeface=""/>
        <a:cs typeface=""/>
      </a:majorFont>
      <a:minorFont>
        <a:latin typeface="Tw Cen MT"/>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Theme1</Template>
  <TotalTime>2876</TotalTime>
  <Words>573</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19</vt:i4>
      </vt:variant>
    </vt:vector>
  </HeadingPairs>
  <TitlesOfParts>
    <vt:vector size="32" baseType="lpstr">
      <vt:lpstr>Yu Gothic UI Light</vt:lpstr>
      <vt:lpstr>Arial</vt:lpstr>
      <vt:lpstr>Century Gothic</vt:lpstr>
      <vt:lpstr>Courier New</vt:lpstr>
      <vt:lpstr>Times New Roman</vt:lpstr>
      <vt:lpstr>Trebuchet MS</vt:lpstr>
      <vt:lpstr>Tw Cen MT</vt:lpstr>
      <vt:lpstr>Tw Cen MT Condensed</vt:lpstr>
      <vt:lpstr>Wingdings</vt:lpstr>
      <vt:lpstr>Wingdings 3</vt:lpstr>
      <vt:lpstr>Theme1</vt:lpstr>
      <vt:lpstr>Circuit</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PARAM JANI</dc:creator>
  <cp:lastModifiedBy>PARAM JANI</cp:lastModifiedBy>
  <cp:revision>57</cp:revision>
  <dcterms:created xsi:type="dcterms:W3CDTF">2020-09-24T09:12:36Z</dcterms:created>
  <dcterms:modified xsi:type="dcterms:W3CDTF">2020-10-25T18:06:07Z</dcterms:modified>
</cp:coreProperties>
</file>