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7" r:id="rId8"/>
    <p:sldId id="268" r:id="rId9"/>
    <p:sldId id="271" r:id="rId10"/>
    <p:sldId id="266" r:id="rId11"/>
    <p:sldId id="27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5360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8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9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7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5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877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869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98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8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7621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9464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925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2025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0860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49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9B81F-C347-4BEF-BFDF-29C42F48304A}" type="datetimeFigureOut">
              <a:rPr lang="en-US" smtClean="0"/>
              <a:pPr/>
              <a:t>4/7/2021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81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  <p:sldLayoutId id="2147484918" r:id="rId12"/>
    <p:sldLayoutId id="2147484919" r:id="rId13"/>
    <p:sldLayoutId id="2147484920" r:id="rId14"/>
    <p:sldLayoutId id="2147484921" r:id="rId15"/>
    <p:sldLayoutId id="2147484922" r:id="rId16"/>
    <p:sldLayoutId id="2147484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online_python_compil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608" y="2201662"/>
            <a:ext cx="6764784" cy="12273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transaction </a:t>
            </a:r>
            <a:r>
              <a:rPr lang="en-IN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787" y="4936149"/>
            <a:ext cx="3406807" cy="1730059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l"/>
            <a:r>
              <a:rPr lang="en-US" dirty="0" smtClean="0"/>
              <a:t>~ </a:t>
            </a:r>
            <a:r>
              <a:rPr lang="en-US" dirty="0" err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Param</a:t>
            </a:r>
            <a:r>
              <a:rPr lang="en-US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dirty="0" err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jani</a:t>
            </a:r>
            <a:endParaRPr lang="en-US" dirty="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l"/>
            <a:r>
              <a:rPr lang="en-US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19dcs042</a:t>
            </a:r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l"/>
            <a:endParaRPr lang="en-US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24F5F-EE40-4925-A065-FCEEE5E47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58715" cy="151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AA8B4-E431-4BA4-8B1F-C6DABEB94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60" y="0"/>
            <a:ext cx="1542740" cy="15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withdrawal along with deposit 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9927"/>
            <a:ext cx="9144000" cy="49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www.w3schools.com/python/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www.programiz.com/python-programming/function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www.onlinegdb.com/online_python_compiler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7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4698669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326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616"/>
            <a:ext cx="7772400" cy="14562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242"/>
            <a:ext cx="7772400" cy="364913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transaction </a:t>
            </a:r>
            <a:r>
              <a:rPr lang="en-US" dirty="0"/>
              <a:t>management system is an application for maintaining a person’s </a:t>
            </a:r>
            <a:r>
              <a:rPr lang="en-IN" dirty="0"/>
              <a:t>account in a bank.</a:t>
            </a:r>
          </a:p>
          <a:p>
            <a:r>
              <a:rPr lang="en-IN" dirty="0"/>
              <a:t>The system </a:t>
            </a:r>
            <a:r>
              <a:rPr lang="en-US" dirty="0"/>
              <a:t>provides the access to the customer </a:t>
            </a:r>
            <a:r>
              <a:rPr lang="en-IN" dirty="0"/>
              <a:t>to create an account, </a:t>
            </a:r>
            <a:r>
              <a:rPr lang="en-US" dirty="0"/>
              <a:t>deposit/withdraw </a:t>
            </a:r>
            <a:r>
              <a:rPr lang="en-US"/>
              <a:t>the </a:t>
            </a:r>
            <a:r>
              <a:rPr lang="en-US" smtClean="0"/>
              <a:t>money </a:t>
            </a:r>
            <a:r>
              <a:rPr lang="en-US" dirty="0"/>
              <a:t>from his account, also to view reports of all </a:t>
            </a:r>
            <a:r>
              <a:rPr lang="en-IN" dirty="0"/>
              <a:t>accounts present.</a:t>
            </a:r>
          </a:p>
          <a:p>
            <a:r>
              <a:rPr lang="en-IN" dirty="0"/>
              <a:t>The following presentation provides the specification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36883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937"/>
            <a:ext cx="7772400" cy="14562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040"/>
            <a:ext cx="7772400" cy="364913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Transaction </a:t>
            </a:r>
            <a:r>
              <a:rPr lang="en-US" dirty="0"/>
              <a:t>Management System is a software created to improve a customer’s banking experience.</a:t>
            </a:r>
          </a:p>
          <a:p>
            <a:r>
              <a:rPr lang="en-US" dirty="0"/>
              <a:t> It nurtures the needs of an end banking user by providing a better way to perform banking tasks. </a:t>
            </a:r>
          </a:p>
          <a:p>
            <a:r>
              <a:rPr lang="en-US" dirty="0"/>
              <a:t>An efficient interface has been developed to make management easy and quick, which is not possible with the manual systems. </a:t>
            </a:r>
          </a:p>
          <a:p>
            <a:r>
              <a:rPr lang="en-US" dirty="0"/>
              <a:t>The software gives the user complete access and control to their account.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9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7533"/>
            <a:ext cx="7772400" cy="1456267"/>
          </a:xfrm>
        </p:spPr>
        <p:txBody>
          <a:bodyPr/>
          <a:lstStyle/>
          <a:p>
            <a:r>
              <a:rPr lang="en-IN" sz="4000" dirty="0">
                <a:solidFill>
                  <a:srgbClr val="FFC000"/>
                </a:solidFill>
              </a:rPr>
              <a:t>Flowchart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561704"/>
            <a:ext cx="7485017" cy="4771446"/>
          </a:xfrm>
        </p:spPr>
      </p:pic>
    </p:spTree>
    <p:extLst>
      <p:ext uri="{BB962C8B-B14F-4D97-AF65-F5344CB8AC3E}">
        <p14:creationId xmlns:p14="http://schemas.microsoft.com/office/powerpoint/2010/main" val="34663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2105"/>
            <a:ext cx="7772400" cy="14562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16" y="2208372"/>
            <a:ext cx="7772400" cy="41686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Software: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Windows 7 onwards </a:t>
            </a:r>
            <a:r>
              <a:rPr lang="en-US" dirty="0" smtClean="0"/>
              <a:t>(small display screen</a:t>
            </a:r>
            <a:r>
              <a:rPr lang="en-US" dirty="0"/>
              <a:t>, no graphic card requirement)</a:t>
            </a:r>
            <a:endParaRPr lang="en-IN" b="1" cap="all" dirty="0">
              <a:solidFill>
                <a:srgbClr val="FFFF00"/>
              </a:solidFill>
            </a:endParaRPr>
          </a:p>
          <a:p>
            <a:r>
              <a:rPr lang="en-US" dirty="0"/>
              <a:t>Minimum 256 MB</a:t>
            </a:r>
            <a:endParaRPr lang="en-IN" b="1" cap="all" dirty="0">
              <a:solidFill>
                <a:srgbClr val="FFFF00"/>
              </a:solidFill>
            </a:endParaRPr>
          </a:p>
          <a:p>
            <a:r>
              <a:rPr lang="en-US" dirty="0"/>
              <a:t>Minimum 10 MB of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Latest version of Python</a:t>
            </a:r>
            <a:endParaRPr lang="en-US" dirty="0"/>
          </a:p>
          <a:p>
            <a:r>
              <a:rPr lang="en-US" dirty="0" smtClean="0"/>
              <a:t>Anaconda -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Hardware:</a:t>
            </a:r>
          </a:p>
          <a:p>
            <a:r>
              <a:rPr lang="en-IN" dirty="0"/>
              <a:t>Core i3 Processor</a:t>
            </a:r>
          </a:p>
          <a:p>
            <a:r>
              <a:rPr lang="en-IN" dirty="0"/>
              <a:t>RAM 2 GB</a:t>
            </a:r>
          </a:p>
          <a:p>
            <a:r>
              <a:rPr lang="en-IN" dirty="0"/>
              <a:t>HDD Capacity 500GB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02" y="828305"/>
            <a:ext cx="7772400" cy="1456267"/>
          </a:xfrm>
        </p:spPr>
        <p:txBody>
          <a:bodyPr/>
          <a:lstStyle/>
          <a:p>
            <a:r>
              <a:rPr lang="en-IN" sz="4000" dirty="0">
                <a:solidFill>
                  <a:srgbClr val="FFC000"/>
                </a:solidFill>
              </a:rPr>
              <a:t>Limitations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46" y="2284572"/>
            <a:ext cx="7772400" cy="3649133"/>
          </a:xfrm>
        </p:spPr>
        <p:txBody>
          <a:bodyPr/>
          <a:lstStyle/>
          <a:p>
            <a:r>
              <a:rPr lang="en-IN" dirty="0"/>
              <a:t>Technology and Service Interruptions</a:t>
            </a:r>
          </a:p>
          <a:p>
            <a:r>
              <a:rPr lang="en-US" dirty="0"/>
              <a:t>Security and Identity Theft Concerns</a:t>
            </a:r>
          </a:p>
          <a:p>
            <a:r>
              <a:rPr lang="en-IN" dirty="0"/>
              <a:t>Limitations on Deposits</a:t>
            </a:r>
          </a:p>
          <a:p>
            <a:r>
              <a:rPr lang="en-US" dirty="0"/>
              <a:t>Convenient but Not Always Faster</a:t>
            </a:r>
          </a:p>
          <a:p>
            <a:r>
              <a:rPr lang="en-US" dirty="0"/>
              <a:t>Lack of Personal Banker Relationship</a:t>
            </a:r>
          </a:p>
          <a:p>
            <a:r>
              <a:rPr lang="en-US" dirty="0"/>
              <a:t>A Limited Scope of Services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6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balance check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07" r="7876"/>
          <a:stretch/>
        </p:blipFill>
        <p:spPr>
          <a:xfrm>
            <a:off x="0" y="1946367"/>
            <a:ext cx="9144000" cy="46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deposit &amp; balance check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496"/>
            <a:ext cx="9144000" cy="46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output of </a:t>
            </a:r>
            <a:r>
              <a:rPr lang="en-IN" sz="4000" dirty="0" smtClean="0">
                <a:solidFill>
                  <a:srgbClr val="FFC000"/>
                </a:solidFill>
              </a:rPr>
              <a:t>withdrawal </a:t>
            </a:r>
            <a:r>
              <a:rPr lang="en-IN" sz="4000" dirty="0">
                <a:solidFill>
                  <a:srgbClr val="FFC000"/>
                </a:solidFill>
              </a:rPr>
              <a:t>&amp; balance check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8240"/>
            <a:ext cx="8978758" cy="49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ustom 1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519C540-FE40-4AFB-86DB-EE0F83937FE8}" vid="{71A8B91F-700D-4495-BD2D-08321D5758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626</TotalTime>
  <Words>245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 Gothic UI Light</vt:lpstr>
      <vt:lpstr>Arial</vt:lpstr>
      <vt:lpstr>Tw Cen MT</vt:lpstr>
      <vt:lpstr>Tw Cen MT Condensed</vt:lpstr>
      <vt:lpstr>Wingdings</vt:lpstr>
      <vt:lpstr>Theme1</vt:lpstr>
      <vt:lpstr>transaction management system</vt:lpstr>
      <vt:lpstr>Project definition</vt:lpstr>
      <vt:lpstr>Description</vt:lpstr>
      <vt:lpstr>Flowchart</vt:lpstr>
      <vt:lpstr>System requirements</vt:lpstr>
      <vt:lpstr>Limitations</vt:lpstr>
      <vt:lpstr>output of balance check</vt:lpstr>
      <vt:lpstr>output of deposit &amp; balance check</vt:lpstr>
      <vt:lpstr>output of withdrawal &amp; balance check</vt:lpstr>
      <vt:lpstr>Output of withdrawal along with deposit 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Amit Pandya</dc:creator>
  <cp:lastModifiedBy>PARAM JANI</cp:lastModifiedBy>
  <cp:revision>24</cp:revision>
  <dcterms:created xsi:type="dcterms:W3CDTF">2020-10-22T07:57:11Z</dcterms:created>
  <dcterms:modified xsi:type="dcterms:W3CDTF">2021-04-07T16:43:44Z</dcterms:modified>
</cp:coreProperties>
</file>