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325C83-503C-43BB-A55B-0ECFBD985CC3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6DC8BF-C765-469B-84DF-CA2EC3C4077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 Store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Phuspinder</a:t>
            </a:r>
            <a:r>
              <a:rPr lang="en-US" dirty="0" smtClean="0"/>
              <a:t> Singh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19093"/>
            <a:ext cx="8229600" cy="282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3000372"/>
            <a:ext cx="8229600" cy="11430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 Used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The Model-View-Controller (</a:t>
            </a:r>
            <a:r>
              <a:rPr lang="en-US" sz="2800" b="1" dirty="0" smtClean="0">
                <a:solidFill>
                  <a:schemeClr val="tx2"/>
                </a:solidFill>
              </a:rPr>
              <a:t>MVC</a:t>
            </a:r>
            <a:r>
              <a:rPr lang="en-US" sz="2800" dirty="0" smtClean="0">
                <a:solidFill>
                  <a:schemeClr val="tx2"/>
                </a:solidFill>
              </a:rPr>
              <a:t>) </a:t>
            </a:r>
            <a:r>
              <a:rPr lang="en-US" sz="2800" b="1" dirty="0" smtClean="0">
                <a:solidFill>
                  <a:schemeClr val="tx2"/>
                </a:solidFill>
              </a:rPr>
              <a:t>framework</a:t>
            </a:r>
            <a:r>
              <a:rPr lang="en-US" sz="2800" dirty="0" smtClean="0">
                <a:solidFill>
                  <a:schemeClr val="tx2"/>
                </a:solidFill>
              </a:rPr>
              <a:t> is an architectural pattern that separates an application into three main logical components Model, View, and Controller. Hence the abbreviation </a:t>
            </a:r>
            <a:r>
              <a:rPr lang="en-US" sz="2800" b="1" dirty="0" smtClean="0">
                <a:solidFill>
                  <a:schemeClr val="tx2"/>
                </a:solidFill>
              </a:rPr>
              <a:t>MVC</a:t>
            </a:r>
            <a:r>
              <a:rPr lang="en-US" sz="2800" dirty="0" smtClean="0">
                <a:solidFill>
                  <a:schemeClr val="tx2"/>
                </a:solidFill>
              </a:rPr>
              <a:t>.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Each </a:t>
            </a:r>
            <a:r>
              <a:rPr lang="en-US" sz="2800" b="1" dirty="0" smtClean="0">
                <a:solidFill>
                  <a:schemeClr val="tx2"/>
                </a:solidFill>
              </a:rPr>
              <a:t>architecture</a:t>
            </a:r>
            <a:r>
              <a:rPr lang="en-US" sz="2800" dirty="0" smtClean="0">
                <a:solidFill>
                  <a:schemeClr val="tx2"/>
                </a:solidFill>
              </a:rPr>
              <a:t> component is built to handle specific development aspect of an application.</a:t>
            </a:r>
            <a:endParaRPr lang="en-IN" sz="2800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Name is Exam Store </a:t>
            </a:r>
          </a:p>
          <a:p>
            <a:r>
              <a:rPr lang="en-US" dirty="0" smtClean="0"/>
              <a:t>Goal is to Make a secure admin based website to store exam data and order books and stock 	</a:t>
            </a:r>
          </a:p>
          <a:p>
            <a:r>
              <a:rPr lang="en-US" dirty="0" smtClean="0"/>
              <a:t>All data </a:t>
            </a:r>
            <a:r>
              <a:rPr lang="en-US" dirty="0" err="1" smtClean="0"/>
              <a:t>maintainace</a:t>
            </a:r>
            <a:r>
              <a:rPr lang="en-US" dirty="0" smtClean="0"/>
              <a:t> is done in the project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Managers and </a:t>
            </a:r>
            <a:r>
              <a:rPr lang="en-US" dirty="0" err="1" smtClean="0"/>
              <a:t>admins</a:t>
            </a:r>
            <a:r>
              <a:rPr lang="en-US" dirty="0" smtClean="0"/>
              <a:t> who will use this project that can manage this project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143248"/>
            <a:ext cx="43719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 We need to Login to access the Website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214686"/>
            <a:ext cx="6391275" cy="239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Logging in we will get this screen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643314"/>
            <a:ext cx="6391275" cy="226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/>
              <a:t>Books details can be entered that will be shown to index page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35208"/>
            <a:ext cx="8229600" cy="318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Entered Books can viewed on Books Page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643314"/>
            <a:ext cx="6391275" cy="251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10665"/>
            <a:ext cx="8229600" cy="303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105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Exam Store Website</vt:lpstr>
      <vt:lpstr>Tech Stack Used in Project</vt:lpstr>
      <vt:lpstr>Goals Of the Project</vt:lpstr>
      <vt:lpstr>Audience</vt:lpstr>
      <vt:lpstr>Login Page </vt:lpstr>
      <vt:lpstr>Admin Panel </vt:lpstr>
      <vt:lpstr>Books details can be entered that will be shown to index page  </vt:lpstr>
      <vt:lpstr>Books </vt:lpstr>
      <vt:lpstr>Stock Page</vt:lpstr>
      <vt:lpstr>Order Page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Store Website</dc:title>
  <dc:creator>Admin</dc:creator>
  <cp:lastModifiedBy>Admin</cp:lastModifiedBy>
  <cp:revision>6</cp:revision>
  <dcterms:created xsi:type="dcterms:W3CDTF">2021-11-26T21:52:08Z</dcterms:created>
  <dcterms:modified xsi:type="dcterms:W3CDTF">2021-11-26T22:09:05Z</dcterms:modified>
</cp:coreProperties>
</file>