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5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17" autoAdjust="0"/>
  </p:normalViewPr>
  <p:slideViewPr>
    <p:cSldViewPr snapToGrid="0">
      <p:cViewPr>
        <p:scale>
          <a:sx n="66" d="100"/>
          <a:sy n="66" d="100"/>
        </p:scale>
        <p:origin x="8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FD504-315C-4230-8D96-CCD8D9B4374B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82022-4D5A-4071-9277-212230862A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/>
              <a:t>Environment</a:t>
            </a:r>
            <a:r>
              <a:rPr lang="en-US" altLang="zh-TW" dirty="0" smtClean="0"/>
              <a:t> Square grid of size </a:t>
            </a:r>
            <a:r>
              <a:rPr lang="en-US" altLang="zh-TW" dirty="0" err="1" smtClean="0"/>
              <a:t>mxm</a:t>
            </a:r>
            <a:r>
              <a:rPr lang="en-US" altLang="zh-TW" dirty="0" smtClean="0"/>
              <a:t> where m is user defined. There is 1 other player ( can be more in Phase II of the project). The other player is either a human or computer agent. Walls (light cycles) create by the players.</a:t>
            </a:r>
          </a:p>
          <a:p>
            <a:pPr lvl="1"/>
            <a:endParaRPr lang="en-US" altLang="zh-TW" b="1" dirty="0" smtClean="0"/>
          </a:p>
          <a:p>
            <a:pPr lvl="1"/>
            <a:endParaRPr lang="en-US" altLang="zh-TW" b="1" dirty="0" smtClean="0"/>
          </a:p>
          <a:p>
            <a:pPr lvl="1"/>
            <a:endParaRPr lang="en-US" altLang="zh-TW" b="1" dirty="0" smtClean="0"/>
          </a:p>
          <a:p>
            <a:pPr lvl="1"/>
            <a:r>
              <a:rPr lang="en-US" altLang="zh-TW" b="1" dirty="0" smtClean="0"/>
              <a:t>Fully Observable</a:t>
            </a:r>
            <a:r>
              <a:rPr lang="en-US" altLang="zh-TW" dirty="0" smtClean="0"/>
              <a:t> Agent can observe the location of all players and all filled in grid locations.</a:t>
            </a:r>
          </a:p>
          <a:p>
            <a:pPr lvl="1"/>
            <a:r>
              <a:rPr lang="en-US" altLang="zh-TW" b="1" dirty="0" smtClean="0"/>
              <a:t>Strategic</a:t>
            </a:r>
            <a:r>
              <a:rPr lang="en-US" altLang="zh-TW" dirty="0" smtClean="0"/>
              <a:t> The environment is strategic. It is deterministic except for the actions of other agents.</a:t>
            </a:r>
          </a:p>
          <a:p>
            <a:pPr lvl="1"/>
            <a:r>
              <a:rPr lang="en-US" altLang="zh-TW" b="1" dirty="0" smtClean="0"/>
              <a:t>Sequential</a:t>
            </a:r>
            <a:r>
              <a:rPr lang="en-US" altLang="zh-TW" dirty="0" smtClean="0"/>
              <a:t> Agent actions at the current time step affects its future rewards.</a:t>
            </a:r>
          </a:p>
          <a:p>
            <a:pPr lvl="1"/>
            <a:r>
              <a:rPr lang="en-US" altLang="zh-TW" b="1" dirty="0" smtClean="0"/>
              <a:t>Dynamic</a:t>
            </a:r>
            <a:r>
              <a:rPr lang="en-US" altLang="zh-TW" dirty="0" smtClean="0"/>
              <a:t> The agent position and other agents positions changes.</a:t>
            </a:r>
          </a:p>
          <a:p>
            <a:pPr lvl="1"/>
            <a:r>
              <a:rPr lang="en-US" altLang="zh-TW" b="1" dirty="0" smtClean="0"/>
              <a:t>Discrete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Multi-Agent</a:t>
            </a:r>
            <a:r>
              <a:rPr lang="en-US" altLang="zh-TW" dirty="0" smtClean="0"/>
              <a:t> 2 agents for phase I. More the two in Phase II.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82022-4D5A-4071-9277-212230862AE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68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DED-0A13-47FC-8CCE-189BC81E18E3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8509-70F9-45B3-B2B1-F36A08757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43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DED-0A13-47FC-8CCE-189BC81E18E3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8509-70F9-45B3-B2B1-F36A08757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98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DED-0A13-47FC-8CCE-189BC81E18E3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8509-70F9-45B3-B2B1-F36A08757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64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DED-0A13-47FC-8CCE-189BC81E18E3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8509-70F9-45B3-B2B1-F36A08757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76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DED-0A13-47FC-8CCE-189BC81E18E3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8509-70F9-45B3-B2B1-F36A08757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56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DED-0A13-47FC-8CCE-189BC81E18E3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8509-70F9-45B3-B2B1-F36A08757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4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DED-0A13-47FC-8CCE-189BC81E18E3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8509-70F9-45B3-B2B1-F36A08757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48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DED-0A13-47FC-8CCE-189BC81E18E3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8509-70F9-45B3-B2B1-F36A08757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3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DED-0A13-47FC-8CCE-189BC81E18E3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8509-70F9-45B3-B2B1-F36A08757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96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DED-0A13-47FC-8CCE-189BC81E18E3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8509-70F9-45B3-B2B1-F36A08757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1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DED-0A13-47FC-8CCE-189BC81E18E3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8509-70F9-45B3-B2B1-F36A08757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70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86DED-0A13-47FC-8CCE-189BC81E18E3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B8509-70F9-45B3-B2B1-F36A08757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39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About the Game</a:t>
            </a:r>
          </a:p>
          <a:p>
            <a:endParaRPr lang="en-US" altLang="zh-TW" b="1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779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Tron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電機四 蔡育倫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                     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61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Rules of </a:t>
            </a:r>
            <a:r>
              <a:rPr lang="en-US" altLang="zh-TW" b="1" dirty="0" smtClean="0"/>
              <a:t>Game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Goal of the game is to be the last surviving player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As </a:t>
            </a:r>
            <a:r>
              <a:rPr lang="en-US" altLang="zh-TW" dirty="0"/>
              <a:t>agent moves a light cycle (Wall) is built</a:t>
            </a:r>
          </a:p>
          <a:p>
            <a:r>
              <a:rPr lang="en-US" altLang="zh-TW" dirty="0"/>
              <a:t>If agent collide into border or walls it dies. Same for opponent.</a:t>
            </a:r>
          </a:p>
          <a:p>
            <a:r>
              <a:rPr lang="en-US" altLang="zh-TW" dirty="0"/>
              <a:t>Game ends when </a:t>
            </a:r>
            <a:r>
              <a:rPr lang="en-US" altLang="zh-TW" dirty="0" smtClean="0"/>
              <a:t>opponent </a:t>
            </a:r>
            <a:r>
              <a:rPr lang="en-US" altLang="zh-TW" dirty="0"/>
              <a:t>or agent dies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A tie can occur if both agents collide at the same time step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6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PEAS </a:t>
            </a:r>
            <a:r>
              <a:rPr lang="en-US" altLang="zh-TW" b="1" dirty="0" smtClean="0"/>
              <a:t>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/>
              <a:t>Performance Measure</a:t>
            </a:r>
            <a:r>
              <a:rPr lang="en-US" altLang="zh-TW" dirty="0"/>
              <a:t> 1 if the game is won, 0 if the game ends with a tie, -1 if agent looses.</a:t>
            </a:r>
          </a:p>
          <a:p>
            <a:r>
              <a:rPr lang="en-US" altLang="zh-TW" b="1" dirty="0"/>
              <a:t>Environment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Fully </a:t>
            </a:r>
            <a:r>
              <a:rPr lang="en-US" altLang="zh-TW" b="1" dirty="0"/>
              <a:t>Observable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Sequential</a:t>
            </a:r>
          </a:p>
          <a:p>
            <a:pPr lvl="1"/>
            <a:r>
              <a:rPr lang="en-US" altLang="zh-TW" b="1" dirty="0" smtClean="0"/>
              <a:t>Dynamic</a:t>
            </a:r>
          </a:p>
          <a:p>
            <a:pPr lvl="1"/>
            <a:r>
              <a:rPr lang="en-US" altLang="zh-TW" b="1" dirty="0" smtClean="0"/>
              <a:t>Discrete</a:t>
            </a:r>
            <a:endParaRPr lang="en-US" altLang="zh-TW" dirty="0"/>
          </a:p>
          <a:p>
            <a:pPr lvl="1"/>
            <a:r>
              <a:rPr lang="en-US" altLang="zh-TW" b="1" dirty="0" smtClean="0"/>
              <a:t>Multi-Agent</a:t>
            </a:r>
            <a:endParaRPr lang="en-US" altLang="zh-TW" dirty="0" smtClean="0"/>
          </a:p>
          <a:p>
            <a:r>
              <a:rPr lang="en-US" altLang="zh-TW" b="1" dirty="0" smtClean="0"/>
              <a:t>Actuators</a:t>
            </a:r>
            <a:r>
              <a:rPr lang="en-US" altLang="zh-TW" dirty="0" smtClean="0"/>
              <a:t> Arrow keys</a:t>
            </a:r>
          </a:p>
          <a:p>
            <a:r>
              <a:rPr lang="en-US" altLang="zh-TW" b="1" dirty="0" smtClean="0"/>
              <a:t>Sensors</a:t>
            </a:r>
            <a:r>
              <a:rPr lang="en-US" altLang="zh-TW" dirty="0"/>
              <a:t> An imaginary sensor that provides the agent with the entire </a:t>
            </a:r>
            <a:r>
              <a:rPr lang="en-US" altLang="zh-TW" dirty="0" smtClean="0"/>
              <a:t>map.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46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Simple reflex(I)</a:t>
            </a:r>
          </a:p>
          <a:p>
            <a:r>
              <a:rPr lang="en-US" altLang="zh-TW" dirty="0" smtClean="0"/>
              <a:t>Simple reflex(II)</a:t>
            </a:r>
          </a:p>
          <a:p>
            <a:r>
              <a:rPr lang="en-US" altLang="zh-TW" dirty="0" err="1" smtClean="0"/>
              <a:t>Minimax</a:t>
            </a:r>
            <a:endParaRPr lang="en-US" altLang="zh-TW" dirty="0" smtClean="0"/>
          </a:p>
          <a:p>
            <a:r>
              <a:rPr lang="en-US" altLang="zh-TW" dirty="0" smtClean="0"/>
              <a:t>Reinforcement Learning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64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Simple Reflex(I)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Select actions in o</a:t>
            </a:r>
            <a:r>
              <a:rPr lang="en-US" altLang="zh-TW" dirty="0" smtClean="0"/>
              <a:t>rder</a:t>
            </a:r>
          </a:p>
          <a:p>
            <a:r>
              <a:rPr lang="en-US" altLang="zh-TW" dirty="0" smtClean="0"/>
              <a:t>Avoid </a:t>
            </a:r>
            <a:r>
              <a:rPr lang="en-US" altLang="zh-TW" dirty="0"/>
              <a:t>c</a:t>
            </a:r>
            <a:r>
              <a:rPr lang="en-US" altLang="zh-TW" dirty="0" smtClean="0"/>
              <a:t>ollision</a:t>
            </a:r>
          </a:p>
          <a:p>
            <a:r>
              <a:rPr lang="en-US" altLang="zh-TW" dirty="0"/>
              <a:t>W</a:t>
            </a:r>
            <a:r>
              <a:rPr lang="en-US" altLang="zh-TW" dirty="0" smtClean="0"/>
              <a:t>alk along the walls</a:t>
            </a:r>
          </a:p>
          <a:p>
            <a:pPr lvl="1"/>
            <a:r>
              <a:rPr lang="en-US" altLang="zh-TW" dirty="0" smtClean="0"/>
              <a:t>Fill a </a:t>
            </a:r>
            <a:r>
              <a:rPr lang="en-US" altLang="zh-TW" dirty="0"/>
              <a:t>closed </a:t>
            </a:r>
            <a:r>
              <a:rPr lang="en-US" altLang="zh-TW" dirty="0" smtClean="0"/>
              <a:t>space efficiently</a:t>
            </a:r>
          </a:p>
          <a:p>
            <a:r>
              <a:rPr lang="en-US" altLang="zh-TW" dirty="0" smtClean="0"/>
              <a:t>Avoid entering narrow alley 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85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Simple Reflex(II)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Inherit Simple Reflex(I)</a:t>
            </a:r>
          </a:p>
          <a:p>
            <a:r>
              <a:rPr lang="en-US" altLang="zh-TW" dirty="0" smtClean="0"/>
              <a:t>Chase enemy’s head</a:t>
            </a:r>
          </a:p>
          <a:p>
            <a:pPr lvl="1"/>
            <a:r>
              <a:rPr lang="en-US" altLang="zh-TW" dirty="0" smtClean="0"/>
              <a:t>BFS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098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Minimax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Alpha-beta pruning</a:t>
            </a:r>
          </a:p>
          <a:p>
            <a:r>
              <a:rPr lang="en-US" altLang="zh-TW" dirty="0" smtClean="0"/>
              <a:t>Expected Utility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79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</a:t>
            </a:r>
            <a:r>
              <a:rPr lang="en-US" altLang="zh-TW" dirty="0" err="1" smtClean="0"/>
              <a:t>manhattan</a:t>
            </a:r>
            <a:r>
              <a:rPr lang="en-US" altLang="zh-TW" dirty="0" smtClean="0"/>
              <a:t>( my head, enemy’s head) &gt; 5: </a:t>
            </a:r>
            <a:r>
              <a:rPr lang="en-US" altLang="zh-TW" dirty="0" err="1" smtClean="0"/>
              <a:t>Simplereflex</a:t>
            </a:r>
            <a:r>
              <a:rPr lang="en-US" altLang="zh-TW" dirty="0" smtClean="0"/>
              <a:t>(II)</a:t>
            </a:r>
          </a:p>
          <a:p>
            <a:r>
              <a:rPr lang="en-US" altLang="zh-TW" dirty="0" smtClean="0"/>
              <a:t>Else: </a:t>
            </a:r>
            <a:r>
              <a:rPr lang="en-US" altLang="zh-TW" dirty="0" err="1" smtClean="0"/>
              <a:t>Minimax</a:t>
            </a:r>
            <a:endParaRPr lang="en-US" altLang="zh-TW" dirty="0"/>
          </a:p>
          <a:p>
            <a:r>
              <a:rPr lang="en-US" altLang="zh-TW" dirty="0" smtClean="0"/>
              <a:t>More efficiently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636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Reinforcement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 learning</a:t>
            </a:r>
          </a:p>
          <a:p>
            <a:r>
              <a:rPr lang="en-US" altLang="zh-TW" dirty="0" smtClean="0"/>
              <a:t>Features</a:t>
            </a:r>
          </a:p>
          <a:p>
            <a:pPr lvl="1"/>
            <a:r>
              <a:rPr lang="en-US" altLang="zh-TW" dirty="0" smtClean="0"/>
              <a:t>Manhattan</a:t>
            </a:r>
          </a:p>
          <a:p>
            <a:pPr lvl="1"/>
            <a:r>
              <a:rPr lang="en-US" altLang="zh-TW" dirty="0" err="1"/>
              <a:t>Voronoi</a:t>
            </a:r>
            <a:r>
              <a:rPr lang="en-US" altLang="zh-TW" dirty="0"/>
              <a:t> heuristic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Antennae</a:t>
            </a:r>
          </a:p>
          <a:p>
            <a:pPr lvl="1"/>
            <a:r>
              <a:rPr lang="en-US" altLang="zh-TW" dirty="0" smtClean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597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147</Words>
  <Application>Microsoft Office PowerPoint</Application>
  <PresentationFormat>寬螢幕</PresentationFormat>
  <Paragraphs>61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Outline</vt:lpstr>
      <vt:lpstr>Rules of Game</vt:lpstr>
      <vt:lpstr>PEAS Description</vt:lpstr>
      <vt:lpstr>Algorithms</vt:lpstr>
      <vt:lpstr>Simple Reflex(I)</vt:lpstr>
      <vt:lpstr>Simple Reflex(II)</vt:lpstr>
      <vt:lpstr>Minimax </vt:lpstr>
      <vt:lpstr>Mix</vt:lpstr>
      <vt:lpstr>Reinforcement Learning</vt:lpstr>
      <vt:lpstr>Tron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Tron</dc:title>
  <dc:creator>ASUS</dc:creator>
  <cp:lastModifiedBy>ASUS</cp:lastModifiedBy>
  <cp:revision>98</cp:revision>
  <dcterms:created xsi:type="dcterms:W3CDTF">2015-01-04T09:22:23Z</dcterms:created>
  <dcterms:modified xsi:type="dcterms:W3CDTF">2015-01-04T10:08:57Z</dcterms:modified>
</cp:coreProperties>
</file>