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59" d="100"/>
          <a:sy n="59" d="100"/>
        </p:scale>
        <p:origin x="11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9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6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" descr="Абстрактный фон со связанными голубыми линиями">
            <a:extLst>
              <a:ext uri="{FF2B5EF4-FFF2-40B4-BE49-F238E27FC236}">
                <a16:creationId xmlns:a16="http://schemas.microsoft.com/office/drawing/2014/main" id="{DF90CB5F-1CE8-41FA-B43B-4B10EDAC3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3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D251E-D1F7-411F-8BEA-FB0AC68E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67760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Math Elf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DA153B-00D3-4AD9-B58D-BDCDF19D1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dirty="0"/>
              <a:t>Описание программы</a:t>
            </a:r>
          </a:p>
          <a:p>
            <a:pPr algn="ctr"/>
            <a:r>
              <a:rPr lang="ru-RU" dirty="0"/>
              <a:t>Выполнено Парамоновой Аней</a:t>
            </a:r>
          </a:p>
        </p:txBody>
      </p: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13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9C69A-EC87-4D47-B7F7-3ACADF43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Меню программы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A7F610-E7A7-4773-9401-D6D244653D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6575" y="2334419"/>
            <a:ext cx="3743325" cy="356235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6D87352-7851-4E63-A00D-E5B09511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562350"/>
          </a:xfrm>
        </p:spPr>
        <p:txBody>
          <a:bodyPr>
            <a:noAutofit/>
          </a:bodyPr>
          <a:lstStyle/>
          <a:p>
            <a:r>
              <a:rPr lang="ru-RU" sz="2400" dirty="0"/>
              <a:t>Из окна </a:t>
            </a:r>
            <a:r>
              <a:rPr lang="en-US" sz="2400" dirty="0" err="1"/>
              <a:t>MainWindow</a:t>
            </a:r>
            <a:r>
              <a:rPr lang="ru-RU" sz="2400" dirty="0"/>
              <a:t> можно перейти в 4 различные формы</a:t>
            </a:r>
            <a:r>
              <a:rPr lang="en-US" sz="2400" dirty="0"/>
              <a:t> Widgets</a:t>
            </a:r>
            <a:r>
              <a:rPr lang="ru-RU" sz="2400" dirty="0"/>
              <a:t>, которые буду описаны далее</a:t>
            </a:r>
          </a:p>
          <a:p>
            <a:r>
              <a:rPr lang="ru-RU" sz="2400" dirty="0"/>
              <a:t>Используемые виджеты: </a:t>
            </a:r>
            <a:r>
              <a:rPr lang="en-US" sz="2400" dirty="0" err="1"/>
              <a:t>MainWindow</a:t>
            </a:r>
            <a:r>
              <a:rPr lang="en-US" sz="2400" dirty="0"/>
              <a:t>, </a:t>
            </a:r>
            <a:r>
              <a:rPr lang="en-US" sz="2400" dirty="0" err="1"/>
              <a:t>QPushButton</a:t>
            </a:r>
            <a:r>
              <a:rPr lang="en-US" sz="2400" dirty="0"/>
              <a:t>, </a:t>
            </a:r>
            <a:r>
              <a:rPr lang="en-US" sz="2400" dirty="0" err="1"/>
              <a:t>QLabel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02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7801D-3472-4580-9D31-AE89D3D9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44451"/>
            <a:ext cx="9238434" cy="889592"/>
          </a:xfrm>
        </p:spPr>
        <p:txBody>
          <a:bodyPr/>
          <a:lstStyle/>
          <a:p>
            <a:pPr algn="ctr"/>
            <a:r>
              <a:rPr lang="en-US" dirty="0"/>
              <a:t>Calculator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BCFEBA-9004-4F3B-8928-EAE5EA7624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566" y="1789748"/>
            <a:ext cx="3297606" cy="396081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8837DF2-9634-462F-8C2E-B30A0552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4961"/>
            <a:ext cx="4495800" cy="4673600"/>
          </a:xfrm>
        </p:spPr>
        <p:txBody>
          <a:bodyPr>
            <a:normAutofit/>
          </a:bodyPr>
          <a:lstStyle/>
          <a:p>
            <a:r>
              <a:rPr lang="ru-RU" dirty="0"/>
              <a:t>С помощью </a:t>
            </a:r>
            <a:r>
              <a:rPr lang="en-US" dirty="0"/>
              <a:t>Calculator</a:t>
            </a:r>
            <a:r>
              <a:rPr lang="ru-RU" dirty="0"/>
              <a:t> пользователь может выполнять различные арифметические операции, отображаемые вверху окна в виджете </a:t>
            </a:r>
            <a:r>
              <a:rPr lang="en-US" dirty="0" err="1"/>
              <a:t>QLabel</a:t>
            </a:r>
            <a:r>
              <a:rPr lang="en-US" dirty="0"/>
              <a:t>. </a:t>
            </a:r>
          </a:p>
          <a:p>
            <a:r>
              <a:rPr lang="ru-RU" dirty="0"/>
              <a:t>Встроены функции факториала (</a:t>
            </a:r>
            <a:r>
              <a:rPr lang="en-US" dirty="0"/>
              <a:t>“!”), </a:t>
            </a:r>
            <a:r>
              <a:rPr lang="ru-RU" dirty="0"/>
              <a:t>натурального логарифма </a:t>
            </a:r>
            <a:r>
              <a:rPr lang="en-US" dirty="0"/>
              <a:t>(“ln”</a:t>
            </a:r>
            <a:r>
              <a:rPr lang="ru-RU" dirty="0"/>
              <a:t>), взятие квадратного корня и возведение в степень – реализовано с помощью библиотеки </a:t>
            </a:r>
            <a:r>
              <a:rPr lang="en-US" dirty="0"/>
              <a:t>math</a:t>
            </a:r>
          </a:p>
          <a:p>
            <a:r>
              <a:rPr lang="ru-RU" dirty="0"/>
              <a:t>Используемые виджеты: </a:t>
            </a:r>
            <a:r>
              <a:rPr lang="en-US" dirty="0" err="1"/>
              <a:t>QPushButton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2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349E8-2DBC-4013-8C17-9ACE5CC3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06DEEC-E840-43E3-9BA9-7836D60371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6488" y="2271567"/>
            <a:ext cx="4495800" cy="3002254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22587014-7892-4464-B681-BCF4BDF6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709024"/>
          </a:xfrm>
        </p:spPr>
        <p:txBody>
          <a:bodyPr>
            <a:normAutofit/>
          </a:bodyPr>
          <a:lstStyle/>
          <a:p>
            <a:r>
              <a:rPr lang="ru-RU" sz="2000" dirty="0"/>
              <a:t>Пользователь вводит в поле </a:t>
            </a:r>
            <a:r>
              <a:rPr lang="en-US" sz="2000" dirty="0" err="1"/>
              <a:t>QLineEdit</a:t>
            </a:r>
            <a:r>
              <a:rPr lang="en-US" sz="2000" dirty="0"/>
              <a:t> </a:t>
            </a:r>
            <a:r>
              <a:rPr lang="ru-RU" sz="2000" dirty="0"/>
              <a:t>функцию, нажимает на </a:t>
            </a:r>
            <a:r>
              <a:rPr lang="en-US" sz="2000" dirty="0" err="1"/>
              <a:t>QPushButton</a:t>
            </a:r>
            <a:r>
              <a:rPr lang="en-US" sz="2000" dirty="0"/>
              <a:t> “Draw”</a:t>
            </a:r>
            <a:r>
              <a:rPr lang="ru-RU" sz="2000" dirty="0"/>
              <a:t> и получает график введенной функции, нарисованный выбранным цветом (из </a:t>
            </a:r>
            <a:r>
              <a:rPr lang="en-US" sz="2000" dirty="0" err="1"/>
              <a:t>RadioButton</a:t>
            </a:r>
            <a:r>
              <a:rPr lang="ru-RU" sz="2000" dirty="0"/>
              <a:t>)</a:t>
            </a:r>
          </a:p>
          <a:p>
            <a:r>
              <a:rPr lang="ru-RU" sz="2000" dirty="0"/>
              <a:t>При использовании посторонних символов выводится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73835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0F698-376C-4D38-9100-7BA9FE38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88634"/>
            <a:ext cx="9238434" cy="889592"/>
          </a:xfrm>
        </p:spPr>
        <p:txBody>
          <a:bodyPr/>
          <a:lstStyle/>
          <a:p>
            <a:pPr algn="ctr"/>
            <a:r>
              <a:rPr lang="en-US" dirty="0" err="1"/>
              <a:t>Polynoms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0BFCBD-97BE-42A7-B5DE-10083A506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480" y="1664931"/>
            <a:ext cx="5133658" cy="435963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7B0C966-DC80-4CE3-87D9-8A18F9A4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6840" y="1664931"/>
            <a:ext cx="5339080" cy="4359639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 вводит степень полинома в открывающемся диалоговом окне </a:t>
            </a:r>
            <a:r>
              <a:rPr lang="en-US" dirty="0" err="1"/>
              <a:t>QInputDialog</a:t>
            </a:r>
            <a:endParaRPr lang="ru-RU" dirty="0"/>
          </a:p>
          <a:p>
            <a:r>
              <a:rPr lang="ru-RU" dirty="0"/>
              <a:t>Открываются следующие возможные действия:</a:t>
            </a:r>
          </a:p>
          <a:p>
            <a:pPr marL="0" indent="0">
              <a:buNone/>
            </a:pPr>
            <a:r>
              <a:rPr lang="ru-RU" dirty="0"/>
              <a:t>      1. Нахождение корней (методом Штурма,    реализовано в классе </a:t>
            </a:r>
            <a:r>
              <a:rPr lang="en-US" dirty="0"/>
              <a:t>Solver</a:t>
            </a:r>
            <a:r>
              <a:rPr lang="ru-RU" dirty="0"/>
              <a:t> и </a:t>
            </a:r>
            <a:r>
              <a:rPr lang="en-US" dirty="0" err="1"/>
              <a:t>Polynom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2. </a:t>
            </a:r>
            <a:r>
              <a:rPr lang="ru-RU" dirty="0"/>
              <a:t>Производная</a:t>
            </a:r>
          </a:p>
          <a:p>
            <a:pPr marL="0" indent="0">
              <a:buNone/>
            </a:pPr>
            <a:r>
              <a:rPr lang="ru-RU" dirty="0"/>
              <a:t>      3.  Нахождение значения полинома по введенному значению Х</a:t>
            </a:r>
          </a:p>
          <a:p>
            <a:pPr marL="0" indent="0">
              <a:buNone/>
            </a:pPr>
            <a:r>
              <a:rPr lang="ru-RU" dirty="0"/>
              <a:t>      4. Возведение полинома в степень (вводится      пользователем)</a:t>
            </a:r>
          </a:p>
        </p:txBody>
      </p:sp>
    </p:spTree>
    <p:extLst>
      <p:ext uri="{BB962C8B-B14F-4D97-AF65-F5344CB8AC3E}">
        <p14:creationId xmlns:p14="http://schemas.microsoft.com/office/powerpoint/2010/main" val="329143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0F698-376C-4D38-9100-7BA9FE38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88634"/>
            <a:ext cx="9238434" cy="889592"/>
          </a:xfrm>
        </p:spPr>
        <p:txBody>
          <a:bodyPr/>
          <a:lstStyle/>
          <a:p>
            <a:pPr algn="ctr"/>
            <a:r>
              <a:rPr lang="en-US" dirty="0" err="1"/>
              <a:t>Polynoms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0BFCBD-97BE-42A7-B5DE-10083A506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2480" y="1664931"/>
            <a:ext cx="5133658" cy="435963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7B0C966-DC80-4CE3-87D9-8A18F9A4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6840" y="1664931"/>
            <a:ext cx="5339080" cy="4441229"/>
          </a:xfrm>
        </p:spPr>
        <p:txBody>
          <a:bodyPr>
            <a:normAutofit/>
          </a:bodyPr>
          <a:lstStyle/>
          <a:p>
            <a:r>
              <a:rPr lang="ru-RU" sz="2000" dirty="0"/>
              <a:t>Доступно добавление второго полинома</a:t>
            </a:r>
          </a:p>
          <a:p>
            <a:r>
              <a:rPr lang="ru-RU" sz="2000" dirty="0"/>
              <a:t>Можно сложить, вычесть, перемножить и сравнить эти полиномы</a:t>
            </a:r>
          </a:p>
          <a:p>
            <a:r>
              <a:rPr lang="ru-RU" sz="2000" dirty="0"/>
              <a:t>При недопустимых значениях коэффициентов полинома пользователю выводится ошибка</a:t>
            </a:r>
          </a:p>
          <a:p>
            <a:r>
              <a:rPr lang="ru-RU" sz="2000" dirty="0"/>
              <a:t>Можно начать заново, нажав </a:t>
            </a:r>
            <a:r>
              <a:rPr lang="en-US" sz="2000" dirty="0"/>
              <a:t>Start over, </a:t>
            </a:r>
            <a:r>
              <a:rPr lang="ru-RU" sz="2000" dirty="0"/>
              <a:t>при этом стираются все ранее выведенные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83741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32885-D379-403A-AC62-35C8EC6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621526"/>
            <a:ext cx="9238434" cy="889592"/>
          </a:xfrm>
        </p:spPr>
        <p:txBody>
          <a:bodyPr/>
          <a:lstStyle/>
          <a:p>
            <a:pPr algn="ctr"/>
            <a:r>
              <a:rPr lang="en-US" dirty="0"/>
              <a:t>Testing your knowledge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28A860-9225-463B-A414-8BF1B16EDC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971" y="2115029"/>
            <a:ext cx="5447167" cy="396043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7C9EFCF-6E73-4351-974C-48A9EC652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5018314" cy="3960435"/>
          </a:xfrm>
        </p:spPr>
        <p:txBody>
          <a:bodyPr/>
          <a:lstStyle/>
          <a:p>
            <a:r>
              <a:rPr lang="ru-RU" dirty="0"/>
              <a:t>Пользователь выбирает свой аватар с помощью </a:t>
            </a:r>
            <a:r>
              <a:rPr lang="en-US" dirty="0" err="1"/>
              <a:t>QFileDialog</a:t>
            </a:r>
            <a:r>
              <a:rPr lang="ru-RU" dirty="0"/>
              <a:t> и вводит своё имя (без него не доступны следующие действия)</a:t>
            </a:r>
          </a:p>
          <a:p>
            <a:r>
              <a:rPr lang="ru-RU" dirty="0"/>
              <a:t>Пройдя тест, пользователь сохраняет свой результат, который добавляется в базу данных</a:t>
            </a:r>
          </a:p>
          <a:p>
            <a:r>
              <a:rPr lang="ru-RU" dirty="0"/>
              <a:t>С помощью </a:t>
            </a:r>
            <a:r>
              <a:rPr lang="en-US" dirty="0"/>
              <a:t>See results </a:t>
            </a:r>
            <a:r>
              <a:rPr lang="ru-RU" dirty="0"/>
              <a:t>в </a:t>
            </a:r>
            <a:r>
              <a:rPr lang="en-US" dirty="0" err="1"/>
              <a:t>QTableWidget</a:t>
            </a:r>
            <a:r>
              <a:rPr lang="ru-RU" dirty="0"/>
              <a:t> отражается история прохождения этих тестов</a:t>
            </a:r>
          </a:p>
          <a:p>
            <a:r>
              <a:rPr lang="ru-RU" dirty="0"/>
              <a:t>Таблицу результатов можно экспортировать в </a:t>
            </a:r>
            <a:r>
              <a:rPr lang="en-US" dirty="0"/>
              <a:t>csv</a:t>
            </a:r>
            <a:r>
              <a:rPr lang="ru-RU" dirty="0"/>
              <a:t>-таблицу.</a:t>
            </a:r>
          </a:p>
        </p:txBody>
      </p:sp>
    </p:spTree>
    <p:extLst>
      <p:ext uri="{BB962C8B-B14F-4D97-AF65-F5344CB8AC3E}">
        <p14:creationId xmlns:p14="http://schemas.microsoft.com/office/powerpoint/2010/main" val="38665620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2B41D8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259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PortalVTI</vt:lpstr>
      <vt:lpstr>Math Elf</vt:lpstr>
      <vt:lpstr>Меню программы </vt:lpstr>
      <vt:lpstr>Calculator</vt:lpstr>
      <vt:lpstr>Graphics</vt:lpstr>
      <vt:lpstr>Polynoms</vt:lpstr>
      <vt:lpstr>Polynoms</vt:lpstr>
      <vt:lpstr>Testing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Elf</dc:title>
  <dc:creator>Elizaveta Paramonova</dc:creator>
  <cp:lastModifiedBy>Elizaveta Paramonova</cp:lastModifiedBy>
  <cp:revision>1</cp:revision>
  <dcterms:created xsi:type="dcterms:W3CDTF">2021-11-13T19:09:24Z</dcterms:created>
  <dcterms:modified xsi:type="dcterms:W3CDTF">2021-11-13T19:42:55Z</dcterms:modified>
</cp:coreProperties>
</file>