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BB7DA-9129-1C3A-5456-56C1D2EDE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13A145-077F-8072-0C8A-849BC830F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0C2960-82E9-5BF4-232C-12B24B811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1215-ADC8-4359-9F33-847DAD24475C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BD1BC7-75D0-E666-D48E-6CBCA17D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61C901-268A-481B-684B-EE18FD03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6FB2-FF85-45BE-B31B-A4A1C8FD8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455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B4A85-0646-56DC-CA48-3256702F3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C33588-C00E-0B48-1298-B6A948C38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0093BB-70F9-7F36-CB0A-91226F89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1215-ADC8-4359-9F33-847DAD24475C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983545-8002-7CD3-1F96-77C5A2844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5C9CA9-4D59-14E8-6E26-FF97C11A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6FB2-FF85-45BE-B31B-A4A1C8FD8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83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13EDAA8-4B23-DA79-D678-9D0D18DD3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207F18-33A3-0925-713B-EBA6921BF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193F51-280D-E201-6BCD-DAAD7FA5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1215-ADC8-4359-9F33-847DAD24475C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6CE0BB-14CE-C8EF-AA14-B3CD9547B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61491A-875A-3440-530F-F9FF9E46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6FB2-FF85-45BE-B31B-A4A1C8FD8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41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A29D75-3DED-FFD1-E20B-83D20249A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815177-BEDC-8FAB-1A3B-8F462278B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F7C784-4BE8-06B9-69CD-628BBD6A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1215-ADC8-4359-9F33-847DAD24475C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631504-2EA6-A562-D77B-F5DB3E03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FF2881-65A3-40E6-10B9-63758439D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6FB2-FF85-45BE-B31B-A4A1C8FD8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24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3847F2-43DC-B5D0-A27C-1F020FB2D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66E161-12D8-BA2C-8761-AF19CDF44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4A5BB3-368E-1AF0-C1BF-1323D771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1215-ADC8-4359-9F33-847DAD24475C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510F6C-D1F5-C2E9-25B3-8A7AF2B1C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938653-C886-43FF-15E8-F454BA6F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6FB2-FF85-45BE-B31B-A4A1C8FD8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221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ECDF1-5C8E-B99D-777B-FA07B2F6A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DD9E13-65A1-7EAC-94FF-E9CFC36B7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550819-EE9E-F4B2-CE95-B265E8F1A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FBDC2C-C727-C392-B03F-44E44C994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1215-ADC8-4359-9F33-847DAD24475C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EA1E19-4E21-EE95-A422-7112BD9B7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D1A1EF-A3A9-5B98-168E-A1F41A82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6FB2-FF85-45BE-B31B-A4A1C8FD8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74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3C2861-B589-5DF3-1181-D5AFF3829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5AB674-96AF-3D36-8922-14EFA1F88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D2D18B4-D58D-BCDD-C43C-9F41D7F7A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56C33A2-2A54-0546-CD69-4C7C72508B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17CF35-5A8A-E2E9-05A2-3A133CEFF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1506C23-FAC1-ED31-D7C2-4D1F47225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1215-ADC8-4359-9F33-847DAD24475C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D5FB739-85E2-109C-152A-28814C307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6E56738-510E-CB60-3BD4-EE3F9751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6FB2-FF85-45BE-B31B-A4A1C8FD8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10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86845-2F96-CA79-DAC6-1E3B9182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4ED019B-E7CB-79D0-27C3-98265C30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1215-ADC8-4359-9F33-847DAD24475C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80DF2BC-E55C-77EC-1ADC-A5777BD5C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4F2B89D-7B1C-B041-F801-5B445DCFA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6FB2-FF85-45BE-B31B-A4A1C8FD8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046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83B05DD-B071-B6C5-8978-373FCA3CF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1215-ADC8-4359-9F33-847DAD24475C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7DCF003-2161-AA8C-79D5-52B3E021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F97B5EE-0788-2D20-D61B-45D93B07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6FB2-FF85-45BE-B31B-A4A1C8FD8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91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09DF40-7C66-2896-C13F-419BF9EB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52E0B5-BEF4-FE53-4C5D-C298EE0FF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E2D0506-B933-7CAF-3252-B72EE64F5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EE7DEE-CFE0-8140-F310-1BAE15B6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1215-ADC8-4359-9F33-847DAD24475C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EA4CDD-BCDE-6EF0-3025-10583B412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2EF5F6-5D7C-3F8C-BA68-6E517D0E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6FB2-FF85-45BE-B31B-A4A1C8FD8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67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965F3A-9936-467F-472A-42C1209A6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E2142BB-5236-C544-F28A-8AF95B7E4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CCBFA62-A9BE-8042-27C6-926371C1B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437E8A-FA21-160D-55F7-876AD44C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1215-ADC8-4359-9F33-847DAD24475C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AF2EE5-1B69-B6C1-4454-A08731026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24DBB5-2B08-1A3A-4BB0-C3C447A9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E6FB2-FF85-45BE-B31B-A4A1C8FD8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619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16145-7791-95CC-0F59-B8858D5B4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27DA65-60FD-FFBA-7491-DA763BC94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811ED4-A533-8585-19A1-41DF1A5044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1215-ADC8-4359-9F33-847DAD24475C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22D369-0F4F-8999-F552-EF933E2E8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2633C6-87DE-5278-9A2F-2B86FB28A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E6FB2-FF85-45BE-B31B-A4A1C8FD8B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28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E21F5D-B472-0E8A-0232-6A4B539E63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 Manager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46F554-E88D-2538-F300-688F98229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Эффективно организовывает дела, чтобы ничего не упустить.</a:t>
            </a:r>
          </a:p>
        </p:txBody>
      </p:sp>
    </p:spTree>
    <p:extLst>
      <p:ext uri="{BB962C8B-B14F-4D97-AF65-F5344CB8AC3E}">
        <p14:creationId xmlns:p14="http://schemas.microsoft.com/office/powerpoint/2010/main" val="1565496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98CE69-5BE7-83F0-E5F2-53388EBD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Введение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B11A21-41E2-7260-83B9-90789C678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все сталкиваемся с постоянным потоком задач: рабочие проекты, домашние дела, личные цели.</a:t>
            </a:r>
          </a:p>
          <a:p>
            <a:r>
              <a:rPr lang="ru-RU" dirty="0"/>
              <a:t>Легко потеряться в этом объеме информации, забыть о важных сроках или просто почувствовать себя перегруженным.</a:t>
            </a:r>
          </a:p>
          <a:p>
            <a:r>
              <a:rPr lang="ru-RU" dirty="0"/>
              <a:t>Как оставаться организованным и продуктивным, не прибегая к сложным инструментам?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3235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70BB06-53CD-1F25-8E29-01A5E113A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Решение: </a:t>
            </a:r>
            <a:r>
              <a:rPr lang="en-US" b="1" dirty="0"/>
              <a:t>Task Manager</a:t>
            </a:r>
            <a:br>
              <a:rPr lang="en-US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60A686-BFCA-6D76-DF67-0DC7ABD66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Представляем Task Manager – интуитивно понятное и мощное мобильное приложение для </a:t>
            </a:r>
            <a:r>
              <a:rPr lang="ru-RU" dirty="0" err="1"/>
              <a:t>Android</a:t>
            </a:r>
            <a:r>
              <a:rPr lang="ru-RU" dirty="0"/>
              <a:t>.</a:t>
            </a:r>
          </a:p>
          <a:p>
            <a:r>
              <a:rPr lang="ru-RU" dirty="0"/>
              <a:t>Разработано на Java с использованием современных технологий </a:t>
            </a:r>
            <a:r>
              <a:rPr lang="ru-RU" dirty="0" err="1"/>
              <a:t>Room</a:t>
            </a:r>
            <a:r>
              <a:rPr lang="ru-RU" dirty="0"/>
              <a:t> </a:t>
            </a:r>
            <a:r>
              <a:rPr lang="ru-RU" dirty="0" err="1"/>
              <a:t>Persistence</a:t>
            </a:r>
            <a:r>
              <a:rPr lang="ru-RU" dirty="0"/>
              <a:t> Library, что гарантирует надежность и скорость работы.</a:t>
            </a:r>
          </a:p>
          <a:p>
            <a:r>
              <a:rPr lang="ru-RU" dirty="0"/>
              <a:t>Ваш личный помощник в организации повседневных дел и достижении целей.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9191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5BF35-52FB-8E1F-33F6-45C9C9CB1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Ключевые Особенности (Часть 1)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9F2D0B-5827-F43B-EDA4-FE73D3989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Легкое добавление задач:</a:t>
            </a:r>
            <a:r>
              <a:rPr lang="ru-RU" dirty="0"/>
              <a:t> Быстро создавайте новые задачи через удобный диалог.</a:t>
            </a:r>
          </a:p>
          <a:p>
            <a:r>
              <a:rPr lang="ru-RU" b="1" dirty="0"/>
              <a:t>Отметка о выполнении:</a:t>
            </a:r>
            <a:r>
              <a:rPr lang="ru-RU" dirty="0"/>
              <a:t> Просто отметьте задачу как выполненную зеленой галочкой.</a:t>
            </a:r>
          </a:p>
          <a:p>
            <a:r>
              <a:rPr lang="ru-RU" b="1" dirty="0"/>
              <a:t>Удаление задач:</a:t>
            </a:r>
            <a:r>
              <a:rPr lang="ru-RU" dirty="0"/>
              <a:t> Длительное нажатие позволяет быстро удалить ненужную задачу.</a:t>
            </a:r>
          </a:p>
          <a:p>
            <a:r>
              <a:rPr lang="ru-RU" b="1" dirty="0"/>
              <a:t>Закрепление задач:</a:t>
            </a:r>
            <a:r>
              <a:rPr lang="ru-RU" dirty="0"/>
              <a:t> Важные задачи всегда на виду! Используйте звездочку, чтобы закрепить их в верхней части списка.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9986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714E00-D955-0113-D6C6-D874A7A72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Ключевые Особенности (Часть 2)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A73CA-6E59-BB9C-8A46-4A68EE837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Интуитивный и чистый интерфейс:</a:t>
            </a:r>
            <a:r>
              <a:rPr lang="ru-RU" dirty="0"/>
              <a:t> Фокус на ваших задачах без лишних отвлекающих элементов.</a:t>
            </a:r>
          </a:p>
          <a:p>
            <a:r>
              <a:rPr lang="ru-RU" b="1" dirty="0"/>
              <a:t>Адаптивное обучение:</a:t>
            </a:r>
            <a:r>
              <a:rPr lang="ru-RU" dirty="0"/>
              <a:t> При первом запуске приложение проведет вас через основные функции, чтобы вы могли начать работу без промедления.</a:t>
            </a:r>
          </a:p>
          <a:p>
            <a:r>
              <a:rPr lang="ru-RU" b="1" dirty="0"/>
              <a:t>Надежное хранение данных:</a:t>
            </a:r>
            <a:r>
              <a:rPr lang="ru-RU" dirty="0"/>
              <a:t> Ваши задачи безопасно хранятся локально на устройстве благодаря </a:t>
            </a:r>
            <a:r>
              <a:rPr lang="ru-RU" dirty="0" err="1"/>
              <a:t>Room</a:t>
            </a:r>
            <a:r>
              <a:rPr lang="ru-RU" dirty="0"/>
              <a:t> Database.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534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3651F7-AC7D-A415-2CC4-E5E3CF2D2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Преимущества для Вас</a:t>
            </a:r>
            <a:br>
              <a:rPr lang="ru-RU" b="1" dirty="0"/>
            </a:b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106080-4B6E-45FD-3352-E3EE8A504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Повышенная продуктивность:</a:t>
            </a:r>
            <a:r>
              <a:rPr lang="ru-RU" dirty="0"/>
              <a:t> Эффективно управляйте своим временем и задачами.</a:t>
            </a:r>
          </a:p>
          <a:p>
            <a:r>
              <a:rPr lang="ru-RU" b="1" dirty="0"/>
              <a:t>Меньше стресса:</a:t>
            </a:r>
            <a:r>
              <a:rPr lang="ru-RU" dirty="0"/>
              <a:t> Забудьте о забытых делах и перегрузке.</a:t>
            </a:r>
          </a:p>
          <a:p>
            <a:r>
              <a:rPr lang="ru-RU" b="1" dirty="0"/>
              <a:t>Улучшенная организация:</a:t>
            </a:r>
            <a:r>
              <a:rPr lang="ru-RU" dirty="0"/>
              <a:t> Все ваши задачи в одном месте, всегда под рукой.</a:t>
            </a:r>
          </a:p>
          <a:p>
            <a:r>
              <a:rPr lang="ru-RU" b="1" dirty="0"/>
              <a:t>Простота использования:</a:t>
            </a:r>
            <a:r>
              <a:rPr lang="ru-RU" dirty="0"/>
              <a:t> Начните работу мгновенно благодаря понятному дизайну и обучающему экрану.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3194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8E84AD-DB5A-867A-2623-B06110A9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Техническая Сторона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B5898B-AEF1-1A18-FDC6-E0B95D6D1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Язык разработки:</a:t>
            </a:r>
            <a:r>
              <a:rPr lang="ru-RU" dirty="0"/>
              <a:t> </a:t>
            </a:r>
            <a:r>
              <a:rPr lang="en-US" dirty="0"/>
              <a:t>Java</a:t>
            </a:r>
          </a:p>
          <a:p>
            <a:r>
              <a:rPr lang="en-US" b="1" dirty="0"/>
              <a:t>UI/UX:</a:t>
            </a:r>
            <a:r>
              <a:rPr lang="en-US" dirty="0"/>
              <a:t> XML-</a:t>
            </a:r>
            <a:r>
              <a:rPr lang="ru-RU" dirty="0"/>
              <a:t>макеты, </a:t>
            </a:r>
            <a:r>
              <a:rPr lang="en-US" dirty="0" err="1"/>
              <a:t>RecyclerView</a:t>
            </a:r>
            <a:r>
              <a:rPr lang="en-US" dirty="0"/>
              <a:t>, </a:t>
            </a:r>
            <a:r>
              <a:rPr lang="en-US" dirty="0" err="1"/>
              <a:t>FloatingActionButton</a:t>
            </a:r>
            <a:r>
              <a:rPr lang="en-US" dirty="0"/>
              <a:t> </a:t>
            </a:r>
            <a:r>
              <a:rPr lang="ru-RU" dirty="0"/>
              <a:t>для современного и отзывчивого интерфейса.</a:t>
            </a:r>
          </a:p>
          <a:p>
            <a:r>
              <a:rPr lang="ru-RU" b="1" dirty="0"/>
              <a:t>База данных:</a:t>
            </a:r>
            <a:r>
              <a:rPr lang="ru-RU" dirty="0"/>
              <a:t> </a:t>
            </a:r>
            <a:r>
              <a:rPr lang="en-US" dirty="0"/>
              <a:t>Room Persistence Library </a:t>
            </a:r>
            <a:r>
              <a:rPr lang="ru-RU" dirty="0"/>
              <a:t>для локального, надежного и эффективного хранения данных.</a:t>
            </a:r>
          </a:p>
          <a:p>
            <a:r>
              <a:rPr lang="ru-RU" b="1" dirty="0"/>
              <a:t>Архитектура:</a:t>
            </a:r>
            <a:r>
              <a:rPr lang="ru-RU" dirty="0"/>
              <a:t> Использование </a:t>
            </a:r>
            <a:r>
              <a:rPr lang="en-US" dirty="0" err="1"/>
              <a:t>ViewModel</a:t>
            </a:r>
            <a:r>
              <a:rPr lang="en-US" dirty="0"/>
              <a:t> </a:t>
            </a:r>
            <a:r>
              <a:rPr lang="ru-RU" dirty="0"/>
              <a:t>и </a:t>
            </a:r>
            <a:r>
              <a:rPr lang="en-US" dirty="0" err="1"/>
              <a:t>LiveData</a:t>
            </a:r>
            <a:r>
              <a:rPr lang="en-US" dirty="0"/>
              <a:t> </a:t>
            </a:r>
            <a:r>
              <a:rPr lang="ru-RU" dirty="0"/>
              <a:t>для поддержания чистоты кода и реактивного </a:t>
            </a:r>
            <a:r>
              <a:rPr lang="en-US" dirty="0"/>
              <a:t>UI.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5204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6C9D0-5786-0BA2-6517-93E84E479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 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108C78-800A-0EBE-82F5-6B0963803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Task Manager – это больше, чем просто список дел; это ваш шаг к более организованной и продуктивной жизни.</a:t>
            </a:r>
          </a:p>
          <a:p>
            <a:r>
              <a:rPr lang="ru-RU" dirty="0"/>
              <a:t>Попробуйте его прямо сейчас и почувствуйте разницу!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08184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Microsoft Office PowerPoint</Application>
  <PresentationFormat>Широкоэкранный</PresentationFormat>
  <Paragraphs>32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Task Manager</vt:lpstr>
      <vt:lpstr>Введение </vt:lpstr>
      <vt:lpstr>Решение: Task Manager </vt:lpstr>
      <vt:lpstr>Ключевые Особенности (Часть 1) </vt:lpstr>
      <vt:lpstr>Ключевые Особенности (Часть 2) </vt:lpstr>
      <vt:lpstr>Преимущества для Вас  </vt:lpstr>
      <vt:lpstr>Техническая Сторона </vt:lpstr>
      <vt:lpstr>Заключение 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Даниил Парамонов</dc:creator>
  <cp:lastModifiedBy>Даниил Парамонов</cp:lastModifiedBy>
  <cp:revision>1</cp:revision>
  <dcterms:created xsi:type="dcterms:W3CDTF">2025-06-09T23:32:41Z</dcterms:created>
  <dcterms:modified xsi:type="dcterms:W3CDTF">2025-06-09T23:33:31Z</dcterms:modified>
</cp:coreProperties>
</file>