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2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62000" y="685800"/>
            <a:ext cx="2362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 Ribbon has 7 tab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24400" y="381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4400" y="9906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9200" y="16002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Layouts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21336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Formulas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67400" y="27432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67400" y="32766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3810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Paramasivam</cp:lastModifiedBy>
  <cp:revision>1</cp:revision>
  <dcterms:created xsi:type="dcterms:W3CDTF">2006-08-16T00:00:00Z</dcterms:created>
  <dcterms:modified xsi:type="dcterms:W3CDTF">2010-10-07T12:20:17Z</dcterms:modified>
</cp:coreProperties>
</file>