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9600" y="10668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4.0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9600" y="2057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3429000" y="762000"/>
            <a:ext cx="1905000" cy="990600"/>
          </a:xfrm>
          <a:prstGeom prst="wedgeEllipseCallout">
            <a:avLst>
              <a:gd name="adj1" fmla="val -118876"/>
              <a:gd name="adj2" fmla="val -348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for Structure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3429000" y="1981200"/>
            <a:ext cx="2209800" cy="1066800"/>
          </a:xfrm>
          <a:prstGeom prst="wedgeEllipseCallout">
            <a:avLst>
              <a:gd name="adj1" fmla="val -118876"/>
              <a:gd name="adj2" fmla="val -348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for Presentation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429000"/>
            <a:ext cx="563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html file called as MARK UP language ??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267200"/>
            <a:ext cx="563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html file name also have extension .</a:t>
            </a:r>
            <a:r>
              <a:rPr lang="en-US" dirty="0" err="1" smtClean="0"/>
              <a:t>htm</a:t>
            </a:r>
            <a:r>
              <a:rPr lang="en-US" dirty="0" smtClean="0"/>
              <a:t> ??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5257800"/>
            <a:ext cx="563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So, HTML file is normal text file without any formatting like word document. But having mark up tag for browser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09600" y="914400"/>
            <a:ext cx="1524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09600" y="2667000"/>
            <a:ext cx="1524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3886200" y="2667000"/>
            <a:ext cx="3886200" cy="1524000"/>
          </a:xfrm>
          <a:prstGeom prst="wedgeEllipseCallout">
            <a:avLst>
              <a:gd name="adj1" fmla="val -95993"/>
              <a:gd name="adj2" fmla="val -1757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Describe the structure of Web page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3886200" y="838200"/>
            <a:ext cx="3886200" cy="1524000"/>
          </a:xfrm>
          <a:prstGeom prst="wedgeEllipseCallout">
            <a:avLst>
              <a:gd name="adj1" fmla="val -95993"/>
              <a:gd name="adj2" fmla="val -1757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 among web pages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64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Paramasivam</cp:lastModifiedBy>
  <cp:revision>7</cp:revision>
  <dcterms:created xsi:type="dcterms:W3CDTF">2006-08-16T00:00:00Z</dcterms:created>
  <dcterms:modified xsi:type="dcterms:W3CDTF">2010-04-29T03:52:32Z</dcterms:modified>
</cp:coreProperties>
</file>