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75" d="100"/>
          <a:sy n="75" d="100"/>
        </p:scale>
        <p:origin x="-366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Paramasivam.kaliyamoorthi@gmail.com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3048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of 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2954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Statement in CSS is called as RULE.</a:t>
            </a:r>
          </a:p>
          <a:p>
            <a:pPr algn="ctr"/>
            <a:r>
              <a:rPr lang="en-US" dirty="0" smtClean="0"/>
              <a:t>Statement  start and end with Curly braces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Rules can be either in line (</a:t>
            </a:r>
            <a:r>
              <a:rPr lang="en-US" dirty="0" err="1" smtClean="0"/>
              <a:t>i.e</a:t>
            </a:r>
            <a:r>
              <a:rPr lang="en-US" dirty="0" smtClean="0"/>
              <a:t>) inside of HTML file or external ( as separate CSS file)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34290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Rule can be validated using W3c site or JAR file from their site downloaded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of CSS Rule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1600200"/>
            <a:ext cx="2133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800" y="2362200"/>
            <a:ext cx="2209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3124200"/>
            <a:ext cx="2209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019800" y="3886200"/>
            <a:ext cx="2514600" cy="1600200"/>
          </a:xfrm>
          <a:prstGeom prst="smileyFac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define rules on Element name itself, no need CLASS attribute in html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3886200"/>
            <a:ext cx="26670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CSS </a:t>
            </a:r>
            <a:r>
              <a:rPr lang="en-US" sz="2400" dirty="0" smtClean="0">
                <a:solidFill>
                  <a:srgbClr val="002060"/>
                </a:solidFill>
                <a:sym typeface="Wingdings" pitchFamily="2" charset="2"/>
              </a:rPr>
              <a:t> Different  method of  RULES </a:t>
            </a:r>
            <a:r>
              <a:rPr lang="en-US" sz="2400" dirty="0" err="1" smtClean="0">
                <a:solidFill>
                  <a:srgbClr val="002060"/>
                </a:solidFill>
                <a:sym typeface="Wingdings" pitchFamily="2" charset="2"/>
              </a:rPr>
              <a:t>defnintion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13360"/>
            <a:ext cx="8610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rule on  element name itself. No need CLASS attribute in html file </a:t>
            </a:r>
            <a:r>
              <a:rPr lang="en-US" b="1" dirty="0" smtClean="0">
                <a:solidFill>
                  <a:srgbClr val="FFFF00"/>
                </a:solidFill>
              </a:rPr>
              <a:t>p{ }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76200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rule for more than one element name with COMMA separate, when we want to apply same styles to different element </a:t>
            </a:r>
            <a:r>
              <a:rPr lang="en-US" b="1" dirty="0" smtClean="0">
                <a:solidFill>
                  <a:srgbClr val="FFFF00"/>
                </a:solidFill>
              </a:rPr>
              <a:t>h1,h2{ }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77724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same element can have more than one rule definitions. When need add one small change.  All are collectively applied. </a:t>
            </a:r>
            <a:r>
              <a:rPr lang="en-US" b="1" dirty="0" smtClean="0">
                <a:solidFill>
                  <a:srgbClr val="FFFF00"/>
                </a:solidFill>
              </a:rPr>
              <a:t>H1,h2{}  h2{}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743200"/>
            <a:ext cx="77724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 can be inherited. If a parent element has style definition, it is applied to its child elements also of html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581400"/>
            <a:ext cx="77724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 can be Overridden. If a parent element has style definition, it can be override by its child element.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267200"/>
            <a:ext cx="77724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need the SAME element need more than one style, need to use CLASS attribute.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257800"/>
            <a:ext cx="77724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element went share same CSS rule AGAIN use CLASS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152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4800" y="838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600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22860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0400" y="2133600"/>
            <a:ext cx="1524000" cy="1219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 Property SOUP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2971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236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CSS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Paramasivam</cp:lastModifiedBy>
  <cp:revision>25</cp:revision>
  <dcterms:created xsi:type="dcterms:W3CDTF">2006-08-16T00:00:00Z</dcterms:created>
  <dcterms:modified xsi:type="dcterms:W3CDTF">2010-05-29T06:06:01Z</dcterms:modified>
</cp:coreProperties>
</file>