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2192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24000" y="2133600"/>
            <a:ext cx="571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include one </a:t>
            </a:r>
            <a:r>
              <a:rPr lang="en-US" dirty="0" err="1" smtClean="0"/>
              <a:t>js</a:t>
            </a:r>
            <a:r>
              <a:rPr lang="en-US" dirty="0" smtClean="0"/>
              <a:t> file in &lt;header&gt; element of html page.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9200" y="3200400"/>
            <a:ext cx="62484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&lt;script  type="text/</a:t>
            </a:r>
            <a:r>
              <a:rPr lang="en-US" dirty="0" err="1" smtClean="0"/>
              <a:t>javascript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src</a:t>
            </a:r>
            <a:r>
              <a:rPr lang="en-US" dirty="0" smtClean="0"/>
              <a:t>="scripts/jquery-4.js"&gt;&lt;/script&gt;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Separating style from 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2098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Separating event from html.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err="1" smtClean="0"/>
              <a:t>plugin</a:t>
            </a:r>
            <a:r>
              <a:rPr lang="en-US" dirty="0" smtClean="0"/>
              <a:t> architecture.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00600" y="1371600"/>
            <a:ext cx="3352800" cy="19812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core of </a:t>
            </a:r>
            <a:r>
              <a:rPr lang="en-US" dirty="0" err="1" smtClean="0"/>
              <a:t>jQuery</a:t>
            </a:r>
            <a:r>
              <a:rPr lang="en-US" dirty="0" smtClean="0"/>
              <a:t>, it simply select set of html elements and do perform upon them like add style or add event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2438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 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( most of syntax from CSS selector, few custom selector syntax 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819400"/>
            <a:ext cx="1676400" cy="5334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4572000"/>
            <a:ext cx="19812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Extending </a:t>
            </a:r>
            <a:r>
              <a:rPr lang="en-US" dirty="0" err="1" smtClean="0"/>
              <a:t>jQuery</a:t>
            </a:r>
            <a:r>
              <a:rPr lang="en-US" dirty="0" smtClean="0"/>
              <a:t> by adding  user defined methods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733800"/>
            <a:ext cx="1905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 creation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81000"/>
            <a:ext cx="4800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will return a set of matched DOM elements as special JavaScript object. That is </a:t>
            </a:r>
            <a:r>
              <a:rPr lang="en-US" dirty="0" err="1" smtClean="0"/>
              <a:t>jQuery</a:t>
            </a:r>
            <a:r>
              <a:rPr lang="en-US" dirty="0" smtClean="0"/>
              <a:t> Wrapper or Wrapper Set.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1524000"/>
            <a:ext cx="4800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a developer, we must familiar with list </a:t>
            </a:r>
            <a:r>
              <a:rPr lang="en-US" dirty="0" smtClean="0">
                <a:solidFill>
                  <a:srgbClr val="FF0000"/>
                </a:solidFill>
              </a:rPr>
              <a:t>selector syntax  </a:t>
            </a:r>
            <a:r>
              <a:rPr lang="en-US" dirty="0" smtClean="0"/>
              <a:t>to effectively work with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>
            <a:stCxn id="2" idx="3"/>
            <a:endCxn id="6" idx="1"/>
          </p:cNvCxnSpPr>
          <p:nvPr/>
        </p:nvCxnSpPr>
        <p:spPr>
          <a:xfrm flipV="1">
            <a:off x="2895600" y="8763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3"/>
            <a:endCxn id="7" idx="1"/>
          </p:cNvCxnSpPr>
          <p:nvPr/>
        </p:nvCxnSpPr>
        <p:spPr>
          <a:xfrm>
            <a:off x="2895600" y="1333500"/>
            <a:ext cx="914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581400" y="2590800"/>
            <a:ext cx="5029200" cy="8382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 function are like static function in java. To use these methods may or may not any selector syntax. 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3" idx="3"/>
            <a:endCxn id="41" idx="1"/>
          </p:cNvCxnSpPr>
          <p:nvPr/>
        </p:nvCxnSpPr>
        <p:spPr>
          <a:xfrm flipV="1">
            <a:off x="2895600" y="30099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657600" y="3581400"/>
            <a:ext cx="4953000" cy="838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create a DOM element on the fly and insert into  existing DOM tree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5" idx="3"/>
            <a:endCxn id="44" idx="1"/>
          </p:cNvCxnSpPr>
          <p:nvPr/>
        </p:nvCxnSpPr>
        <p:spPr>
          <a:xfrm>
            <a:off x="2971800" y="4000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90600" y="5791200"/>
            <a:ext cx="1981200" cy="381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 -in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657600" y="5638800"/>
            <a:ext cx="5105400" cy="7620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r>
              <a:rPr lang="en-US" dirty="0" smtClean="0"/>
              <a:t> has come with set of </a:t>
            </a:r>
            <a:r>
              <a:rPr lang="en-US" dirty="0" err="1" smtClean="0"/>
              <a:t>plugin</a:t>
            </a:r>
            <a:r>
              <a:rPr lang="en-US" dirty="0" smtClean="0"/>
              <a:t>,  user also can write their own </a:t>
            </a:r>
            <a:r>
              <a:rPr lang="en-US" dirty="0" err="1" smtClean="0"/>
              <a:t>plugin</a:t>
            </a:r>
            <a:r>
              <a:rPr lang="en-US" dirty="0" smtClean="0"/>
              <a:t> and use it.</a:t>
            </a:r>
          </a:p>
        </p:txBody>
      </p:sp>
      <p:cxnSp>
        <p:nvCxnSpPr>
          <p:cNvPr id="51" name="Straight Arrow Connector 50"/>
          <p:cNvCxnSpPr>
            <a:stCxn id="48" idx="3"/>
            <a:endCxn id="49" idx="1"/>
          </p:cNvCxnSpPr>
          <p:nvPr/>
        </p:nvCxnSpPr>
        <p:spPr>
          <a:xfrm>
            <a:off x="2971800" y="59817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48000" y="838200"/>
            <a:ext cx="2057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CSS selector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6670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Positional selector filter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766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jQuery</a:t>
            </a:r>
            <a:r>
              <a:rPr lang="en-US" dirty="0" smtClean="0"/>
              <a:t> custom selector filter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066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" y="2362200"/>
            <a:ext cx="502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Dynamically add / remove class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3352800"/>
            <a:ext cx="502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Dynamically add / remove event handler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211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padhu</cp:lastModifiedBy>
  <cp:revision>39</cp:revision>
  <dcterms:created xsi:type="dcterms:W3CDTF">2006-08-16T00:00:00Z</dcterms:created>
  <dcterms:modified xsi:type="dcterms:W3CDTF">2011-07-12T22:02:15Z</dcterms:modified>
</cp:coreProperties>
</file>