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172" autoAdjust="0"/>
  </p:normalViewPr>
  <p:slideViewPr>
    <p:cSldViewPr>
      <p:cViewPr>
        <p:scale>
          <a:sx n="100" d="100"/>
          <a:sy n="100" d="100"/>
        </p:scale>
        <p:origin x="354" y="10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62200" y="0"/>
            <a:ext cx="914400" cy="1828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19500" y="76200"/>
            <a:ext cx="38481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Directives, Scripting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0" y="685800"/>
            <a:ext cx="38481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Action, EL, XML documents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1295400"/>
            <a:ext cx="2971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Tags 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953000" y="2209800"/>
            <a:ext cx="2895600" cy="914400"/>
          </a:xfrm>
          <a:prstGeom prst="wedgeRoundRectCallout">
            <a:avLst>
              <a:gd name="adj1" fmla="val 36404"/>
              <a:gd name="adj2" fmla="val -186458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jsp:forward</a:t>
            </a:r>
            <a:r>
              <a:rPr lang="en-US" dirty="0" smtClean="0"/>
              <a:t> /&gt; might not work properly if something has been sent to client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590800" y="4038600"/>
            <a:ext cx="2895600" cy="914400"/>
          </a:xfrm>
          <a:prstGeom prst="wedgeRoundRectCallout">
            <a:avLst>
              <a:gd name="adj1" fmla="val 36404"/>
              <a:gd name="adj2" fmla="val -186458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jsp:param</a:t>
            </a:r>
            <a:r>
              <a:rPr lang="en-US" dirty="0" smtClean="0"/>
              <a:t> /&gt; has THREE important behavior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2286000"/>
            <a:ext cx="3200400" cy="990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Try to use Standard Action and EL and JSTL. If not sufficient go for third party tags.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457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 - Literal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9144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 - Operators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0" y="1371600"/>
            <a:ext cx="1676400" cy="3048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Arithmetic OPR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343400" y="381000"/>
            <a:ext cx="1600200" cy="838200"/>
          </a:xfrm>
          <a:prstGeom prst="wedgeRoundRectCallout">
            <a:avLst>
              <a:gd name="adj1" fmla="val -29166"/>
              <a:gd name="adj2" fmla="val 69318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 , - , *,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/ or div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% or mod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48000" y="1981200"/>
            <a:ext cx="1676400" cy="3048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Relational OPR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172200" y="1066800"/>
            <a:ext cx="1600200" cy="838200"/>
          </a:xfrm>
          <a:prstGeom prst="wedgeRoundRectCallout">
            <a:avLst>
              <a:gd name="adj1" fmla="val -139880"/>
              <a:gd name="adj2" fmla="val 7500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Le,ge,gt,lt,ne,eq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002060"/>
                </a:solidFill>
              </a:rPr>
              <a:t>&lt;,&gt;,&lt;=, &gt;=, ==, !=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0" y="2514600"/>
            <a:ext cx="1676400" cy="3048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OPR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324600" y="2057400"/>
            <a:ext cx="1600200" cy="838200"/>
          </a:xfrm>
          <a:prstGeom prst="wedgeRoundRectCallout">
            <a:avLst>
              <a:gd name="adj1" fmla="val -152380"/>
              <a:gd name="adj2" fmla="val 23864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And, Or, Not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(or) </a:t>
            </a:r>
            <a:r>
              <a:rPr lang="en-US" b="1" dirty="0" smtClean="0">
                <a:solidFill>
                  <a:srgbClr val="002060"/>
                </a:solidFill>
              </a:rPr>
              <a:t>&amp;&amp;, ||, !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48000" y="3048000"/>
            <a:ext cx="1676400" cy="3048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Empty OPR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324600" y="3124200"/>
            <a:ext cx="1371600" cy="381000"/>
          </a:xfrm>
          <a:prstGeom prst="wedgeRoundRectCallout">
            <a:avLst>
              <a:gd name="adj1" fmla="val -168551"/>
              <a:gd name="adj2" fmla="val -24091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Empty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0" y="3429000"/>
            <a:ext cx="1828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 Access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6248400" y="3733800"/>
            <a:ext cx="1371600" cy="381000"/>
          </a:xfrm>
          <a:prstGeom prst="wedgeRoundRectCallout">
            <a:avLst>
              <a:gd name="adj1" fmla="val -233829"/>
              <a:gd name="adj2" fmla="val -79091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. , []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38862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Array, Collection, Map </a:t>
            </a:r>
            <a:r>
              <a:rPr lang="en-US" b="1" dirty="0" smtClean="0">
                <a:solidFill>
                  <a:srgbClr val="FFC000"/>
                </a:solidFill>
              </a:rPr>
              <a:t>( Access ONLY 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05000" y="4343400"/>
            <a:ext cx="2057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EL implicit object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762000" y="1447800"/>
            <a:ext cx="1981200" cy="1752600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dot (.) operator for bean and map and use [] index for array and collections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5715000" y="4343400"/>
            <a:ext cx="3276600" cy="685800"/>
          </a:xfrm>
          <a:prstGeom prst="wedgeRoundRectCallout">
            <a:avLst>
              <a:gd name="adj1" fmla="val -104238"/>
              <a:gd name="adj2" fmla="val -25646"/>
              <a:gd name="adj3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2060"/>
                </a:solidFill>
              </a:rPr>
              <a:t>pageScope</a:t>
            </a:r>
            <a:r>
              <a:rPr lang="en-US" b="1" dirty="0" smtClean="0">
                <a:solidFill>
                  <a:srgbClr val="002060"/>
                </a:solidFill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</a:rPr>
              <a:t>requestScope</a:t>
            </a:r>
            <a:r>
              <a:rPr lang="en-US" b="1" dirty="0" smtClean="0">
                <a:solidFill>
                  <a:srgbClr val="002060"/>
                </a:solidFill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</a:rPr>
              <a:t>sessionScope</a:t>
            </a:r>
            <a:r>
              <a:rPr lang="en-US" b="1" dirty="0" smtClean="0">
                <a:solidFill>
                  <a:srgbClr val="002060"/>
                </a:solidFill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</a:rPr>
              <a:t>applicationScope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4876800" y="5105400"/>
            <a:ext cx="2209800" cy="381000"/>
          </a:xfrm>
          <a:prstGeom prst="wedgeRoundRectCallout">
            <a:avLst>
              <a:gd name="adj1" fmla="val -91468"/>
              <a:gd name="adj2" fmla="val -171757"/>
              <a:gd name="adj3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2060"/>
                </a:solidFill>
              </a:rPr>
              <a:t>Param</a:t>
            </a:r>
            <a:r>
              <a:rPr lang="en-US" b="1" dirty="0" smtClean="0">
                <a:solidFill>
                  <a:srgbClr val="002060"/>
                </a:solidFill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</a:rPr>
              <a:t>paramValues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3581400" y="5562600"/>
            <a:ext cx="2362200" cy="381000"/>
          </a:xfrm>
          <a:prstGeom prst="wedgeRoundRectCallout">
            <a:avLst>
              <a:gd name="adj1" fmla="val -47071"/>
              <a:gd name="adj2" fmla="val -279257"/>
              <a:gd name="adj3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header</a:t>
            </a:r>
            <a:r>
              <a:rPr lang="en-US" b="1" dirty="0" smtClean="0">
                <a:solidFill>
                  <a:srgbClr val="002060"/>
                </a:solidFill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</a:rPr>
              <a:t>headerValues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2514600" y="6019800"/>
            <a:ext cx="1143000" cy="381000"/>
          </a:xfrm>
          <a:prstGeom prst="wedgeRoundRectCallout">
            <a:avLst>
              <a:gd name="adj1" fmla="val 1262"/>
              <a:gd name="adj2" fmla="val -394257"/>
              <a:gd name="adj3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2060"/>
                </a:solidFill>
              </a:rPr>
              <a:t>initParam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5052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 Handler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38400" y="24384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Tld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286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13716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Web.xml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9549657">
            <a:off x="1551556" y="789556"/>
            <a:ext cx="533400" cy="5334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9549657">
            <a:off x="2389756" y="1856357"/>
            <a:ext cx="533400" cy="5334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9549657">
            <a:off x="3075557" y="2923156"/>
            <a:ext cx="533400" cy="5334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4419600" y="381000"/>
            <a:ext cx="2057400" cy="457200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JTLS Components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152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Paramasivam</cp:lastModifiedBy>
  <cp:revision>46</cp:revision>
  <dcterms:created xsi:type="dcterms:W3CDTF">2006-08-16T00:00:00Z</dcterms:created>
  <dcterms:modified xsi:type="dcterms:W3CDTF">2010-05-16T15:29:54Z</dcterms:modified>
</cp:coreProperties>
</file>