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58" r:id="rId8"/>
    <p:sldId id="274" r:id="rId9"/>
    <p:sldId id="275" r:id="rId10"/>
    <p:sldId id="259" r:id="rId11"/>
    <p:sldId id="26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468" autoAdjust="0"/>
  </p:normalViewPr>
  <p:slideViewPr>
    <p:cSldViewPr>
      <p:cViewPr>
        <p:scale>
          <a:sx n="82" d="100"/>
          <a:sy n="82" d="100"/>
        </p:scale>
        <p:origin x="-80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5A60-5261-474C-8B5E-B57BC5F1A6EF}" type="datetimeFigureOut">
              <a:rPr lang="en-US" smtClean="0"/>
              <a:pPr/>
              <a:t>7/17/2011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737C-9C34-40E9-B2B6-FB37B873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5A60-5261-474C-8B5E-B57BC5F1A6EF}" type="datetimeFigureOut">
              <a:rPr lang="en-US" smtClean="0"/>
              <a:pPr/>
              <a:t>7/17/2011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737C-9C34-40E9-B2B6-FB37B873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5A60-5261-474C-8B5E-B57BC5F1A6EF}" type="datetimeFigureOut">
              <a:rPr lang="en-US" smtClean="0"/>
              <a:pPr/>
              <a:t>7/17/2011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737C-9C34-40E9-B2B6-FB37B873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5A60-5261-474C-8B5E-B57BC5F1A6EF}" type="datetimeFigureOut">
              <a:rPr lang="en-US" smtClean="0"/>
              <a:pPr/>
              <a:t>7/17/2011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737C-9C34-40E9-B2B6-FB37B873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5A60-5261-474C-8B5E-B57BC5F1A6EF}" type="datetimeFigureOut">
              <a:rPr lang="en-US" smtClean="0"/>
              <a:pPr/>
              <a:t>7/17/2011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737C-9C34-40E9-B2B6-FB37B873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5A60-5261-474C-8B5E-B57BC5F1A6EF}" type="datetimeFigureOut">
              <a:rPr lang="en-US" smtClean="0"/>
              <a:pPr/>
              <a:t>7/17/2011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737C-9C34-40E9-B2B6-FB37B873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5A60-5261-474C-8B5E-B57BC5F1A6EF}" type="datetimeFigureOut">
              <a:rPr lang="en-US" smtClean="0"/>
              <a:pPr/>
              <a:t>7/17/2011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737C-9C34-40E9-B2B6-FB37B873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5A60-5261-474C-8B5E-B57BC5F1A6EF}" type="datetimeFigureOut">
              <a:rPr lang="en-US" smtClean="0"/>
              <a:pPr/>
              <a:t>7/17/2011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737C-9C34-40E9-B2B6-FB37B873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5A60-5261-474C-8B5E-B57BC5F1A6EF}" type="datetimeFigureOut">
              <a:rPr lang="en-US" smtClean="0"/>
              <a:pPr/>
              <a:t>7/17/2011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737C-9C34-40E9-B2B6-FB37B873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5A60-5261-474C-8B5E-B57BC5F1A6EF}" type="datetimeFigureOut">
              <a:rPr lang="en-US" smtClean="0"/>
              <a:pPr/>
              <a:t>7/17/2011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737C-9C34-40E9-B2B6-FB37B873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5A60-5261-474C-8B5E-B57BC5F1A6EF}" type="datetimeFigureOut">
              <a:rPr lang="en-US" smtClean="0"/>
              <a:pPr/>
              <a:t>7/17/2011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737C-9C34-40E9-B2B6-FB37B873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5A60-5261-474C-8B5E-B57BC5F1A6EF}" type="datetimeFigureOut">
              <a:rPr lang="en-US" smtClean="0"/>
              <a:pPr/>
              <a:t>7/17/2011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737C-9C34-40E9-B2B6-FB37B873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1828800"/>
            <a:ext cx="3352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Struts </a:t>
            </a:r>
            <a:r>
              <a:rPr lang="en-US" sz="2000" b="1" dirty="0" smtClean="0">
                <a:solidFill>
                  <a:srgbClr val="FFFF00"/>
                </a:solidFill>
              </a:rPr>
              <a:t>2.0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3" name="Round Same Side Corner Rectangle 2"/>
          <p:cNvSpPr/>
          <p:nvPr/>
        </p:nvSpPr>
        <p:spPr>
          <a:xfrm>
            <a:off x="2514600" y="3276600"/>
            <a:ext cx="3962400" cy="1371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expose the HTTP client to java platform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0" y="1676400"/>
            <a:ext cx="2362200" cy="457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2362200"/>
            <a:ext cx="2819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one entry in web.xml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352800"/>
            <a:ext cx="2819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applicationContext.xml 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486400" y="2590800"/>
            <a:ext cx="2667000" cy="1447800"/>
          </a:xfrm>
          <a:prstGeom prst="wedgeRoundRectCallout">
            <a:avLst>
              <a:gd name="adj1" fmla="val -104592"/>
              <a:gd name="adj2" fmla="val -14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specify different location for applicationContext.xml file, but its optional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19400" y="228600"/>
            <a:ext cx="2362200" cy="457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integration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419600" y="1066800"/>
            <a:ext cx="2362200" cy="457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to Use </a:t>
            </a:r>
            <a:r>
              <a:rPr lang="en-US" dirty="0" err="1" smtClean="0"/>
              <a:t>Autowire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143000"/>
            <a:ext cx="2362200" cy="457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</a:t>
            </a:r>
            <a:r>
              <a:rPr lang="en-US" dirty="0" err="1" smtClean="0"/>
              <a:t>Autowire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2"/>
            <a:endCxn id="4" idx="0"/>
          </p:cNvCxnSpPr>
          <p:nvPr/>
        </p:nvCxnSpPr>
        <p:spPr>
          <a:xfrm rot="5400000">
            <a:off x="2743200" y="-114300"/>
            <a:ext cx="457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 rot="16200000" flipH="1">
            <a:off x="4610100" y="76200"/>
            <a:ext cx="381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isplay 9"/>
          <p:cNvSpPr/>
          <p:nvPr/>
        </p:nvSpPr>
        <p:spPr>
          <a:xfrm>
            <a:off x="4572000" y="1981200"/>
            <a:ext cx="3581400" cy="1447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to declare action classes in spring configuration file. </a:t>
            </a:r>
            <a:r>
              <a:rPr lang="en-US" dirty="0" smtClean="0">
                <a:solidFill>
                  <a:srgbClr val="FF0000"/>
                </a:solidFill>
              </a:rPr>
              <a:t>This is not recommended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Flowchart: Stored Data 11"/>
          <p:cNvSpPr/>
          <p:nvPr/>
        </p:nvSpPr>
        <p:spPr>
          <a:xfrm>
            <a:off x="152400" y="2057400"/>
            <a:ext cx="4114800" cy="13716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of </a:t>
            </a:r>
            <a:r>
              <a:rPr lang="en-US" dirty="0" err="1" smtClean="0"/>
              <a:t>autowire</a:t>
            </a:r>
            <a:r>
              <a:rPr lang="en-US" dirty="0" smtClean="0"/>
              <a:t>. No need to declare action class in spring configuration file. </a:t>
            </a:r>
            <a:r>
              <a:rPr lang="en-US" dirty="0" smtClean="0">
                <a:solidFill>
                  <a:srgbClr val="FF0000"/>
                </a:solidFill>
              </a:rPr>
              <a:t>Auto wiring </a:t>
            </a:r>
            <a:r>
              <a:rPr lang="en-US" dirty="0" err="1" smtClean="0">
                <a:solidFill>
                  <a:srgbClr val="FF0000"/>
                </a:solidFill>
              </a:rPr>
              <a:t>happending</a:t>
            </a:r>
            <a:r>
              <a:rPr lang="en-US" dirty="0" smtClean="0">
                <a:solidFill>
                  <a:srgbClr val="FF0000"/>
                </a:solidFill>
              </a:rPr>
              <a:t> by “name” by default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752600" y="16764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943600" y="16002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" y="3962400"/>
            <a:ext cx="3429000" cy="1066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change default auto wiring add entry in </a:t>
            </a:r>
            <a:r>
              <a:rPr lang="en-US" dirty="0" err="1" smtClean="0"/>
              <a:t>struts.properties</a:t>
            </a:r>
            <a:r>
              <a:rPr lang="en-US" dirty="0" smtClean="0"/>
              <a:t> or &lt;constant&gt; in strut XML configuration file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1981200" y="35814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957762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0" y="228600"/>
            <a:ext cx="434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Framework is implemented as Interceptor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0" y="14478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(interceptor)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10200" y="2514600"/>
            <a:ext cx="20574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ValidationAware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10200" y="3276600"/>
            <a:ext cx="21336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for validation framework when u want to reuse the validation logic in different places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53000" y="4953000"/>
            <a:ext cx="3124200" cy="990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for Basic validation for action specific validation, like already exist of a record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43200" y="6096000"/>
            <a:ext cx="533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Non-field validation, ( we can use the same for already exist validation)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60198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Xwork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600" y="160020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447800" y="26670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62400" y="26670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 – field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343400" y="20955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667000" y="20955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47800" y="3429000"/>
            <a:ext cx="5105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Validators.xml file  application scoped </a:t>
            </a:r>
            <a:r>
              <a:rPr lang="en-US" dirty="0" err="1" smtClean="0"/>
              <a:t>validator</a:t>
            </a:r>
            <a:r>
              <a:rPr lang="en-US" dirty="0" smtClean="0"/>
              <a:t> file and put it in root class path along with application scoped message properties file and </a:t>
            </a:r>
            <a:r>
              <a:rPr lang="en-US" dirty="0" err="1" smtClean="0"/>
              <a:t>struts.properties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2800" y="2667000"/>
            <a:ext cx="17526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Per- domain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39000" y="3657600"/>
            <a:ext cx="17526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Per Action  object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4572000"/>
            <a:ext cx="2286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Per alias-Action  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77000" y="5638800"/>
            <a:ext cx="2286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Per Context-Action  object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5105400"/>
            <a:ext cx="4953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use “workflow” interceptors </a:t>
            </a:r>
            <a:r>
              <a:rPr lang="en-US" b="1" dirty="0" err="1" smtClean="0">
                <a:solidFill>
                  <a:srgbClr val="FFFF00"/>
                </a:solidFill>
              </a:rPr>
              <a:t>excludeMethods</a:t>
            </a:r>
            <a:r>
              <a:rPr lang="en-US" dirty="0" smtClean="0"/>
              <a:t> to avoid validation for certain methods of action  or use </a:t>
            </a:r>
            <a:r>
              <a:rPr lang="en-US" b="1" dirty="0" err="1" smtClean="0">
                <a:solidFill>
                  <a:srgbClr val="FFFF00"/>
                </a:solidFill>
              </a:rPr>
              <a:t>SkipValidation</a:t>
            </a:r>
            <a:r>
              <a:rPr lang="en-US" dirty="0" smtClean="0"/>
              <a:t> annotation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19400" y="533400"/>
            <a:ext cx="2362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00" y="25908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ResourceBundle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943600" y="2133600"/>
            <a:ext cx="2209800" cy="762000"/>
          </a:xfrm>
          <a:prstGeom prst="wedgeRoundRectCallout">
            <a:avLst>
              <a:gd name="adj1" fmla="val -104885"/>
              <a:gd name="adj2" fmla="val 37500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Locale Sensitive object.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5814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PropertyResourceBundle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3581400"/>
            <a:ext cx="27432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Coustome</a:t>
            </a:r>
            <a:r>
              <a:rPr lang="en-US" dirty="0" err="1" smtClean="0"/>
              <a:t>ResourceBundle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86400" y="4419600"/>
            <a:ext cx="3352800" cy="762000"/>
          </a:xfrm>
          <a:prstGeom prst="wedgeRoundRectCallout">
            <a:avLst>
              <a:gd name="adj1" fmla="val -30708"/>
              <a:gd name="adj2" fmla="val -110000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write our class to load message from even DB instead of Properties file.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3" idx="2"/>
          </p:cNvCxnSpPr>
          <p:nvPr/>
        </p:nvCxnSpPr>
        <p:spPr>
          <a:xfrm rot="5400000" flipH="1" flipV="1">
            <a:off x="2628900" y="2552700"/>
            <a:ext cx="609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3" idx="2"/>
          </p:cNvCxnSpPr>
          <p:nvPr/>
        </p:nvCxnSpPr>
        <p:spPr>
          <a:xfrm rot="16200000" flipV="1">
            <a:off x="4305300" y="2324100"/>
            <a:ext cx="6096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5334000" y="1066800"/>
            <a:ext cx="2209800" cy="762000"/>
          </a:xfrm>
          <a:prstGeom prst="wedgeRoundRectCallout">
            <a:avLst>
              <a:gd name="adj1" fmla="val -91523"/>
              <a:gd name="adj2" fmla="val 128750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set Locale object.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62000" y="2895600"/>
            <a:ext cx="40386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property file per Action 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53200" y="5105400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Action-</a:t>
            </a:r>
            <a:r>
              <a:rPr lang="en-US" dirty="0" err="1" smtClean="0"/>
              <a:t>Class.properties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3600" y="42672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Interfaces-</a:t>
            </a:r>
            <a:r>
              <a:rPr lang="en-US" dirty="0" err="1" smtClean="0"/>
              <a:t>Action.properties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35052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SuperClass-Action.properties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3581400"/>
            <a:ext cx="40386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property file per Model if action implement </a:t>
            </a:r>
            <a:r>
              <a:rPr lang="en-US" dirty="0" err="1" smtClean="0"/>
              <a:t>ModelDriven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62000" y="4267200"/>
            <a:ext cx="40386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property file per package of Action class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62000" y="4953000"/>
            <a:ext cx="40386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Message property file per application (need entry in </a:t>
            </a:r>
            <a:r>
              <a:rPr lang="en-US" dirty="0" err="1" smtClean="0">
                <a:solidFill>
                  <a:srgbClr val="FFFF00"/>
                </a:solidFill>
              </a:rPr>
              <a:t>struts.properties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7400" y="1295400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Resource Bundle selection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86000" y="3505200"/>
            <a:ext cx="3200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Somebase.properties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09600" y="4800600"/>
            <a:ext cx="3657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Somebase_en.properties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9600" y="4724400"/>
            <a:ext cx="3505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Somebase_ru.properties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2365668">
            <a:off x="2765224" y="4081552"/>
            <a:ext cx="3810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8217347">
            <a:off x="4620118" y="4044200"/>
            <a:ext cx="3810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5410200"/>
            <a:ext cx="411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language specific properties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7432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act as default properties file, if current locale specific  property  file is not found.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3962400"/>
            <a:ext cx="22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Local hierarchy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1219200"/>
            <a:ext cx="502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Local selection without boundary of specific bundle 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1828800"/>
            <a:ext cx="8014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Default resource bundle specified in </a:t>
            </a:r>
            <a:r>
              <a:rPr lang="en-US" dirty="0" err="1" smtClean="0">
                <a:solidFill>
                  <a:srgbClr val="FF0000"/>
                </a:solidFill>
              </a:rPr>
              <a:t>struts.properties</a:t>
            </a:r>
            <a:r>
              <a:rPr lang="en-US" dirty="0" smtClean="0">
                <a:solidFill>
                  <a:srgbClr val="FF0000"/>
                </a:solidFill>
              </a:rPr>
              <a:t> or  a constant in struts action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Configuration file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&lt;constant name="struts.custom.i18n.resources" value="global-messages" /&gt;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9200" y="1295400"/>
            <a:ext cx="3276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  type conversion error message in default file.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219200" y="2057400"/>
            <a:ext cx="3276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&lt;il8n&gt; tag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2971800"/>
            <a:ext cx="32766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message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114800"/>
            <a:ext cx="2133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OGNL expression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4191000"/>
            <a:ext cx="2133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java support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rot="5400000" flipH="1" flipV="1">
            <a:off x="1962150" y="3143250"/>
            <a:ext cx="6096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rot="16200000" flipV="1">
            <a:off x="3562350" y="2876550"/>
            <a:ext cx="6858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4648200"/>
            <a:ext cx="17526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ActionContext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219200" y="3886200"/>
            <a:ext cx="1219200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914400" y="2209800"/>
            <a:ext cx="1752600" cy="1524000"/>
          </a:xfrm>
          <a:prstGeom prst="wedgeEllipseCallou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set by </a:t>
            </a:r>
            <a:r>
              <a:rPr lang="en-US" b="1" dirty="0" smtClean="0">
                <a:solidFill>
                  <a:srgbClr val="FFFF00"/>
                </a:solidFill>
              </a:rPr>
              <a:t>il8n</a:t>
            </a:r>
            <a:r>
              <a:rPr lang="en-US" dirty="0" smtClean="0"/>
              <a:t> interceptor for every request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38400" y="1066800"/>
            <a:ext cx="4495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Change default locale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Flowchart: Display 5"/>
          <p:cNvSpPr/>
          <p:nvPr/>
        </p:nvSpPr>
        <p:spPr>
          <a:xfrm>
            <a:off x="2590800" y="2209800"/>
            <a:ext cx="4114800" cy="16764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same locale object is set in  session scope by il8n interceptor the key is WW_TRANS_I18N_LOCALE.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295400"/>
            <a:ext cx="4038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Tiles integration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133600"/>
            <a:ext cx="3352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&lt;listener&gt; entry In web.xml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8194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&lt;context-</a:t>
            </a:r>
            <a:r>
              <a:rPr lang="en-US" dirty="0" err="1" smtClean="0"/>
              <a:t>param</a:t>
            </a:r>
            <a:r>
              <a:rPr lang="en-US" dirty="0" smtClean="0"/>
              <a:t>&gt; entry In web.xml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5814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new &lt;result-type&gt; in struts.xml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Tiles </a:t>
            </a:r>
            <a:r>
              <a:rPr lang="en-US" dirty="0" err="1" smtClean="0"/>
              <a:t>defintion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Right Bracket 6"/>
          <p:cNvSpPr/>
          <p:nvPr/>
        </p:nvSpPr>
        <p:spPr>
          <a:xfrm>
            <a:off x="4724400" y="2971800"/>
            <a:ext cx="990600" cy="16764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9600" y="5029200"/>
            <a:ext cx="4038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one base template JSP file used tiles tag library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5867400"/>
            <a:ext cx="4038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tiles-definition logical name in struts &lt;result&gt; tag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1676400"/>
            <a:ext cx="1905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28700" y="2362200"/>
            <a:ext cx="25146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Internalization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28700" y="2895600"/>
            <a:ext cx="25146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28700" y="3429000"/>
            <a:ext cx="25146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Integration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8700" y="3962400"/>
            <a:ext cx="25146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plug-in architecture.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28700" y="4495800"/>
            <a:ext cx="25146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1676400"/>
            <a:ext cx="1905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24450" y="2895600"/>
            <a:ext cx="25146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curve less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24450" y="3429000"/>
            <a:ext cx="25146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Form bean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24450" y="3962400"/>
            <a:ext cx="25146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Simplified Tag library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24450" y="4495800"/>
            <a:ext cx="25146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OGNL support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24450" y="5029200"/>
            <a:ext cx="25146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for Unit Test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24450" y="2362200"/>
            <a:ext cx="25146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new architecture.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295400"/>
            <a:ext cx="4038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Development environment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6634162" cy="2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2362200" y="44958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Junit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62400" y="56388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itself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7150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ActionProxy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52800" y="0"/>
            <a:ext cx="4572000" cy="838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</a:t>
            </a:r>
            <a:r>
              <a:rPr lang="en-US" dirty="0" err="1" smtClean="0"/>
              <a:t>ActionContext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86200" y="3657600"/>
            <a:ext cx="2133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FilterDispatcher</a:t>
            </a:r>
            <a:r>
              <a:rPr lang="en-US" dirty="0" smtClean="0"/>
              <a:t>( it is </a:t>
            </a:r>
            <a:r>
              <a:rPr lang="en-US" dirty="0" err="1" smtClean="0"/>
              <a:t>servlet</a:t>
            </a:r>
            <a:r>
              <a:rPr lang="en-US" dirty="0" smtClean="0"/>
              <a:t> filter 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733800" y="14478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OGNL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53000" y="2743200"/>
            <a:ext cx="1676400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Interceptors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743200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5" idx="1"/>
          </p:cNvCxnSpPr>
          <p:nvPr/>
        </p:nvCxnSpPr>
        <p:spPr>
          <a:xfrm rot="10800000">
            <a:off x="3352800" y="419100"/>
            <a:ext cx="2514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6781800" y="1752600"/>
            <a:ext cx="1600200" cy="1143000"/>
          </a:xfrm>
          <a:prstGeom prst="wedgeRoundRectCallout">
            <a:avLst>
              <a:gd name="adj1" fmla="val -61649"/>
              <a:gd name="adj2" fmla="val 65357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for common, </a:t>
            </a:r>
            <a:r>
              <a:rPr lang="en-US" dirty="0" err="1" smtClean="0"/>
              <a:t>corss</a:t>
            </a:r>
            <a:r>
              <a:rPr lang="en-US" dirty="0" smtClean="0"/>
              <a:t>-cutting task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810000" y="2057400"/>
            <a:ext cx="304800" cy="5334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5257800" y="2057400"/>
            <a:ext cx="304800" cy="5334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4724400" y="838200"/>
            <a:ext cx="304800" cy="533400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ular Callout 25"/>
          <p:cNvSpPr/>
          <p:nvPr/>
        </p:nvSpPr>
        <p:spPr>
          <a:xfrm>
            <a:off x="6172200" y="762000"/>
            <a:ext cx="1447800" cy="914400"/>
          </a:xfrm>
          <a:prstGeom prst="wedgeRoundRectCallout">
            <a:avLst>
              <a:gd name="adj1" fmla="val -70770"/>
              <a:gd name="adj2" fmla="val 43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expression language.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3886200" y="152400"/>
            <a:ext cx="19812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Stack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114800" y="33528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5486400" y="3352800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838200" y="1981200"/>
            <a:ext cx="1752600" cy="1295400"/>
          </a:xfrm>
          <a:prstGeom prst="wedgeRoundRectCallout">
            <a:avLst>
              <a:gd name="adj1" fmla="val 74711"/>
              <a:gd name="adj2" fmla="val 293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may be JSP/</a:t>
            </a:r>
            <a:r>
              <a:rPr lang="en-US" dirty="0" err="1" smtClean="0"/>
              <a:t>FreeMaker</a:t>
            </a:r>
            <a:r>
              <a:rPr lang="en-US" dirty="0" smtClean="0"/>
              <a:t>/Velocity /JSON/XML.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17526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4400" y="2438400"/>
            <a:ext cx="2286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file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3276600"/>
            <a:ext cx="2286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4267200"/>
            <a:ext cx="2286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Struts.properties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038600" y="2438400"/>
            <a:ext cx="4343400" cy="609600"/>
          </a:xfrm>
          <a:prstGeom prst="wedgeRectCallout">
            <a:avLst>
              <a:gd name="adj1" fmla="val -8308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</a:t>
            </a:r>
            <a:r>
              <a:rPr lang="en-US" b="1" dirty="0" smtClean="0">
                <a:solidFill>
                  <a:srgbClr val="FF0000"/>
                </a:solidFill>
              </a:rPr>
              <a:t>application</a:t>
            </a:r>
            <a:r>
              <a:rPr lang="en-US" dirty="0" smtClean="0"/>
              <a:t> specific resources actions/ results/interceptors /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267200" y="3276600"/>
            <a:ext cx="4343400" cy="609600"/>
          </a:xfrm>
          <a:prstGeom prst="wedgeRectCallout">
            <a:avLst>
              <a:gd name="adj1" fmla="val -78483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</a:t>
            </a:r>
            <a:r>
              <a:rPr lang="en-US" b="1" dirty="0" smtClean="0">
                <a:solidFill>
                  <a:srgbClr val="FF0000"/>
                </a:solidFill>
              </a:rPr>
              <a:t>application</a:t>
            </a:r>
            <a:r>
              <a:rPr lang="en-US" dirty="0" smtClean="0"/>
              <a:t> specific resources actions/ results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267200" y="4267200"/>
            <a:ext cx="4343400" cy="609600"/>
          </a:xfrm>
          <a:prstGeom prst="wedgeRectCallout">
            <a:avLst>
              <a:gd name="adj1" fmla="val -78483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Fine tune struts framework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43200" y="1600200"/>
            <a:ext cx="289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4400" y="5029200"/>
            <a:ext cx="289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AWARE interfaces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4267200"/>
            <a:ext cx="289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ActionSupport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505200"/>
            <a:ext cx="289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interface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2819400"/>
            <a:ext cx="289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through Action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42963"/>
            <a:ext cx="56388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4400" y="1447800"/>
            <a:ext cx="1600200" cy="990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Dispatcher(default)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71800" y="22860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redirect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81600" y="26670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redirectAction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RestultType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7620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can be either JSP or </a:t>
            </a:r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path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90600"/>
            <a:ext cx="6553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267200"/>
            <a:ext cx="6705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2628900"/>
            <a:ext cx="7410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575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padhu</dc:creator>
  <cp:lastModifiedBy>padhu</cp:lastModifiedBy>
  <cp:revision>108</cp:revision>
  <dcterms:created xsi:type="dcterms:W3CDTF">2011-03-04T17:47:04Z</dcterms:created>
  <dcterms:modified xsi:type="dcterms:W3CDTF">2011-07-17T18:10:50Z</dcterms:modified>
</cp:coreProperties>
</file>