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76" r:id="rId3"/>
    <p:sldId id="277" r:id="rId4"/>
    <p:sldId id="271" r:id="rId5"/>
    <p:sldId id="259" r:id="rId6"/>
    <p:sldId id="25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55" autoAdjust="0"/>
  </p:normalViewPr>
  <p:slideViewPr>
    <p:cSldViewPr>
      <p:cViewPr>
        <p:scale>
          <a:sx n="88" d="100"/>
          <a:sy n="88" d="100"/>
        </p:scale>
        <p:origin x="-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49C7-3B02-4320-93B0-81A62D8817C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A315E-E046-4273-B9DE-F7ECDBF301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A315E-E046-4273-B9DE-F7ECDBF301C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4191000"/>
            <a:ext cx="7696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 – M – V – C ( CORE Framework 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00400" y="2667000"/>
            <a:ext cx="1158240" cy="1524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2600" y="2667000"/>
            <a:ext cx="115824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80760" y="2667000"/>
            <a:ext cx="1158240" cy="15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 Exception Handling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52360" y="2667000"/>
            <a:ext cx="1158240" cy="15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09160" y="2667000"/>
            <a:ext cx="1158240" cy="1524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1143000"/>
            <a:ext cx="525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Struts 1.2 Features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2667000"/>
            <a:ext cx="1158240" cy="1524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3048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ActionForward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00400" y="990600"/>
            <a:ext cx="2743200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Forward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1828800"/>
            <a:ext cx="2743200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Specific Forward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2819400" y="609600"/>
            <a:ext cx="782733" cy="459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4" idx="2"/>
          </p:cNvCxnSpPr>
          <p:nvPr/>
        </p:nvCxnSpPr>
        <p:spPr>
          <a:xfrm rot="16200000" flipH="1">
            <a:off x="1905000" y="800100"/>
            <a:ext cx="11811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478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Validator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38200" y="2286000"/>
            <a:ext cx="3733800" cy="533400"/>
          </a:xfrm>
          <a:prstGeom prst="ellipse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for valuate incoming Form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1600200"/>
            <a:ext cx="2286000" cy="762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can be used as With Struts or Without  Struts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048000"/>
            <a:ext cx="449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single place to put the validation codes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657600"/>
            <a:ext cx="548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FormBean’s</a:t>
            </a:r>
            <a:r>
              <a:rPr lang="en-US" dirty="0" smtClean="0"/>
              <a:t> validate() method support only java side validation, but not client side validation.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5029200"/>
            <a:ext cx="2438400" cy="114300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Defining or Installing Validation Rules into Framework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86200" y="5029200"/>
            <a:ext cx="2438400" cy="114300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Applying validation rules to </a:t>
            </a:r>
            <a:r>
              <a:rPr lang="en-US" dirty="0" err="1" smtClean="0"/>
              <a:t>FormBean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05600" y="2895600"/>
            <a:ext cx="1905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application has the same validation in many places.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Work with Validation Framework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362200" y="990600"/>
            <a:ext cx="449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Enabling Plug in ( entry in Struts-config.xml)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2200" y="1524000"/>
            <a:ext cx="548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Writing validation rules( entry in Validation-Rules.xml)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2057400"/>
            <a:ext cx="548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</a:t>
            </a:r>
            <a:r>
              <a:rPr lang="en-US" dirty="0" err="1" smtClean="0"/>
              <a:t>Validator</a:t>
            </a:r>
            <a:r>
              <a:rPr lang="en-US" dirty="0" smtClean="0"/>
              <a:t> Form Beans class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2743200"/>
            <a:ext cx="548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 the form bean in struts-config.xml 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3352800"/>
            <a:ext cx="548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 the validation in validation.xml file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6858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ValidatorForm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57400" y="1600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Dyna</a:t>
            </a:r>
            <a:r>
              <a:rPr lang="en-US" dirty="0" err="1" smtClean="0"/>
              <a:t>ValidatorForm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57400" y="3124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Dyna</a:t>
            </a:r>
            <a:r>
              <a:rPr lang="en-US" dirty="0" err="1" smtClean="0"/>
              <a:t>Validator</a:t>
            </a:r>
            <a:r>
              <a:rPr lang="en-US" b="1" dirty="0" err="1" smtClean="0">
                <a:solidFill>
                  <a:srgbClr val="FFFF00"/>
                </a:solidFill>
              </a:rPr>
              <a:t>Action</a:t>
            </a:r>
            <a:r>
              <a:rPr lang="en-US" dirty="0" err="1" smtClean="0"/>
              <a:t>Form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2362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Validator</a:t>
            </a:r>
            <a:r>
              <a:rPr lang="en-US" b="1" dirty="0" err="1" smtClean="0">
                <a:solidFill>
                  <a:srgbClr val="FFFF00"/>
                </a:solidFill>
              </a:rPr>
              <a:t>Action</a:t>
            </a:r>
            <a:r>
              <a:rPr lang="en-US" dirty="0" err="1" smtClean="0"/>
              <a:t>Form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685800"/>
            <a:ext cx="1219200" cy="2895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 </a:t>
            </a:r>
            <a:r>
              <a:rPr lang="en-US" dirty="0" err="1" smtClean="0"/>
              <a:t>Validator</a:t>
            </a:r>
            <a:r>
              <a:rPr lang="en-US" dirty="0" smtClean="0"/>
              <a:t> Form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8288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Configuration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18288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381000"/>
            <a:ext cx="2514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Large Struts 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2" idx="0"/>
          </p:cNvCxnSpPr>
          <p:nvPr/>
        </p:nvCxnSpPr>
        <p:spPr>
          <a:xfrm rot="5400000">
            <a:off x="2362200" y="800100"/>
            <a:ext cx="685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 rot="16200000" flipH="1">
            <a:off x="3848100" y="685800"/>
            <a:ext cx="685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600200"/>
            <a:ext cx="43434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2133600"/>
            <a:ext cx="1371600" cy="533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133600"/>
            <a:ext cx="1905000" cy="533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ResourceBundle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657600"/>
            <a:ext cx="1905000" cy="533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MessageFormat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67400" y="1828800"/>
            <a:ext cx="25908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ResourceBundle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3581400"/>
            <a:ext cx="25908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PropertyResourceBundle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67400" y="2667000"/>
            <a:ext cx="25908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ListResourceBundle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0"/>
            <a:endCxn id="6" idx="2"/>
          </p:cNvCxnSpPr>
          <p:nvPr/>
        </p:nvCxnSpPr>
        <p:spPr>
          <a:xfrm rot="5400000" flipH="1" flipV="1">
            <a:off x="69723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8" idx="2"/>
          </p:cNvCxnSpPr>
          <p:nvPr/>
        </p:nvCxnSpPr>
        <p:spPr>
          <a:xfrm rot="5400000" flipH="1" flipV="1">
            <a:off x="6934200" y="3352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876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MessageFormat</a:t>
            </a:r>
            <a:r>
              <a:rPr lang="en-US" dirty="0" smtClean="0"/>
              <a:t> is support place holder in messages {0}, {1}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5181600" y="4800600"/>
            <a:ext cx="3200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all CORE java specific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600200"/>
            <a:ext cx="43434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2133600"/>
            <a:ext cx="1371600" cy="533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657600"/>
            <a:ext cx="1905000" cy="533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MessageFormat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67400" y="1828800"/>
            <a:ext cx="25908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MessageResources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91200" y="2743200"/>
            <a:ext cx="28194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PropertyMessageResources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rot="16200000" flipV="1">
            <a:off x="6953250" y="24955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876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MessageFormat</a:t>
            </a:r>
            <a:r>
              <a:rPr lang="en-US" dirty="0" smtClean="0"/>
              <a:t> is support place holder in messages {0}, {1}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5181600" y="4800600"/>
            <a:ext cx="3200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all Struts specific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2600" y="152400"/>
            <a:ext cx="29718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Resource bundle used</a:t>
            </a:r>
          </a:p>
          <a:p>
            <a:r>
              <a:rPr lang="en-US" dirty="0" smtClean="0"/>
              <a:t>...................................</a:t>
            </a:r>
          </a:p>
          <a:p>
            <a:r>
              <a:rPr lang="en-US" dirty="0" smtClean="0"/>
              <a:t>1. Action classes</a:t>
            </a:r>
          </a:p>
          <a:p>
            <a:r>
              <a:rPr lang="en-US" dirty="0" smtClean="0"/>
              <a:t>2. Form beans,</a:t>
            </a:r>
          </a:p>
          <a:p>
            <a:r>
              <a:rPr lang="en-US" dirty="0" smtClean="0"/>
              <a:t>3. JSPs.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9812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different usages ( by attributes 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81200" y="3810000"/>
            <a:ext cx="1295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Path,</a:t>
            </a:r>
          </a:p>
          <a:p>
            <a:pPr algn="ctr"/>
            <a:r>
              <a:rPr lang="en-US" b="1" dirty="0" smtClean="0"/>
              <a:t>type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276600" y="3200400"/>
            <a:ext cx="14478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Path,</a:t>
            </a:r>
          </a:p>
          <a:p>
            <a:pPr algn="ctr"/>
            <a:r>
              <a:rPr lang="en-US" b="1" dirty="0" smtClean="0"/>
              <a:t>Forward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572000" y="3886200"/>
            <a:ext cx="1295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Path,</a:t>
            </a:r>
          </a:p>
          <a:p>
            <a:pPr algn="ctr"/>
            <a:r>
              <a:rPr lang="en-US" b="1" dirty="0" smtClean="0"/>
              <a:t>Include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9144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 ( Authentication)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0" y="1600200"/>
            <a:ext cx="6324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( role based)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( usually user’s role determined by belonging LDAP groups)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228600"/>
            <a:ext cx="518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Level Security achieved by HTTPS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553200" y="0"/>
            <a:ext cx="2209800" cy="16764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do Switching protocols HTTPS to HTTP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1828800"/>
            <a:ext cx="3352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Struts </a:t>
            </a:r>
            <a:r>
              <a:rPr lang="en-US" sz="2000" b="1" dirty="0" smtClean="0">
                <a:solidFill>
                  <a:srgbClr val="FFFF00"/>
                </a:solidFill>
              </a:rPr>
              <a:t>2.0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3" name="Round Same Side Corner Rectangle 2"/>
          <p:cNvSpPr/>
          <p:nvPr/>
        </p:nvSpPr>
        <p:spPr>
          <a:xfrm>
            <a:off x="2514600" y="3276600"/>
            <a:ext cx="3962400" cy="1371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is expose the HTTP client to java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n 2"/>
          <p:cNvSpPr/>
          <p:nvPr/>
        </p:nvSpPr>
        <p:spPr>
          <a:xfrm>
            <a:off x="533400" y="1524000"/>
            <a:ext cx="7010400" cy="3352800"/>
          </a:xfrm>
          <a:prstGeom prst="sun">
            <a:avLst>
              <a:gd name="adj" fmla="val 1646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application use struts its web layer, don’t hesitate to use Struts Tag library. If not use Struts, use only JSTL with 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2800" y="0"/>
            <a:ext cx="4572000" cy="838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</a:t>
            </a:r>
            <a:r>
              <a:rPr lang="en-US" dirty="0" err="1" smtClean="0"/>
              <a:t>ActionContext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04800" y="381000"/>
            <a:ext cx="2133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FilterDispatcher</a:t>
            </a:r>
            <a:r>
              <a:rPr lang="en-US" dirty="0" smtClean="0"/>
              <a:t>( it is </a:t>
            </a:r>
            <a:r>
              <a:rPr lang="en-US" dirty="0" err="1" smtClean="0"/>
              <a:t>servlet</a:t>
            </a:r>
            <a:r>
              <a:rPr lang="en-US" dirty="0" smtClean="0"/>
              <a:t> filter 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733800" y="14478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OGNL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53000" y="2743200"/>
            <a:ext cx="1676400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Interceptors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7432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5" idx="1"/>
          </p:cNvCxnSpPr>
          <p:nvPr/>
        </p:nvCxnSpPr>
        <p:spPr>
          <a:xfrm rot="10800000">
            <a:off x="3352800" y="419100"/>
            <a:ext cx="2514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6781800" y="1447800"/>
            <a:ext cx="1600200" cy="1143000"/>
          </a:xfrm>
          <a:prstGeom prst="wedgeRoundRectCallout">
            <a:avLst>
              <a:gd name="adj1" fmla="val -61649"/>
              <a:gd name="adj2" fmla="val 65357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for common, </a:t>
            </a:r>
            <a:r>
              <a:rPr lang="en-US" dirty="0" err="1" smtClean="0"/>
              <a:t>corss</a:t>
            </a:r>
            <a:r>
              <a:rPr lang="en-US" dirty="0" smtClean="0"/>
              <a:t>-cutting task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10000" y="2057400"/>
            <a:ext cx="304800" cy="5334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5257800" y="2057400"/>
            <a:ext cx="304800" cy="5334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4724400" y="838200"/>
            <a:ext cx="304800" cy="533400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1524000" y="1295400"/>
            <a:ext cx="1447800" cy="914400"/>
          </a:xfrm>
          <a:prstGeom prst="wedgeRoundRectCallout">
            <a:avLst>
              <a:gd name="adj1" fmla="val 117388"/>
              <a:gd name="adj2" fmla="val 92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expression language.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3886200" y="152400"/>
            <a:ext cx="1981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228600"/>
            <a:ext cx="34290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dirty="0" smtClean="0"/>
              <a:t>     </a:t>
            </a:r>
            <a:r>
              <a:rPr lang="en-US" b="1" dirty="0" smtClean="0">
                <a:solidFill>
                  <a:srgbClr val="FFFF00"/>
                </a:solidFill>
              </a:rPr>
              <a:t>Minimum 5 Jar Files need.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( For Struts 1.2 )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struts-core-1.3.10.jar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commons.beanutils.jar</a:t>
            </a:r>
            <a:r>
              <a:rPr lang="en-US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commons-digester-1.8.jar,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commons-logging-1.0.4.jar,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commons-chain-1.2.jar,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53000" y="228600"/>
            <a:ext cx="3276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b="1" dirty="0" smtClean="0">
                <a:solidFill>
                  <a:srgbClr val="FFFF00"/>
                </a:solidFill>
              </a:rPr>
              <a:t>Need if JSP Tag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struts-taglib-1.3.10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1295400"/>
            <a:ext cx="3276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b="1" dirty="0" smtClean="0">
                <a:solidFill>
                  <a:srgbClr val="FFFF00"/>
                </a:solidFill>
              </a:rPr>
              <a:t>Need if Built-in Actions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struts-extras-1.3.10.jar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4267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Struts Life begin at web.xml as </a:t>
            </a:r>
            <a:r>
              <a:rPr lang="en-US" dirty="0" err="1" smtClean="0"/>
              <a:t>ActionServlet</a:t>
            </a:r>
            <a:r>
              <a:rPr lang="en-US" dirty="0" smtClean="0"/>
              <a:t> ( So need one entry in web.xml 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81200"/>
            <a:ext cx="3733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 Struts 1.1, it support multiple struts configuration files. ( this is not as Module )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0" y="304800"/>
            <a:ext cx="33528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dirty="0" smtClean="0"/>
              <a:t>     </a:t>
            </a:r>
            <a:r>
              <a:rPr lang="en-US" b="1" smtClean="0">
                <a:solidFill>
                  <a:srgbClr val="FFFF00"/>
                </a:solidFill>
              </a:rPr>
              <a:t>Minimum 6 Jar </a:t>
            </a:r>
            <a:r>
              <a:rPr lang="en-US" b="1" dirty="0" smtClean="0">
                <a:solidFill>
                  <a:srgbClr val="FFFF00"/>
                </a:solidFill>
              </a:rPr>
              <a:t>Files need.</a:t>
            </a:r>
          </a:p>
          <a:p>
            <a:pPr marL="342900" indent="-342900"/>
            <a:r>
              <a:rPr lang="en-US" b="1" dirty="0" smtClean="0">
                <a:solidFill>
                  <a:srgbClr val="FFFF00"/>
                </a:solidFill>
              </a:rPr>
              <a:t>     ( For Struts 1.2 )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struts-core-1.3.10.jar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Common.beanutils.jar</a:t>
            </a:r>
            <a:r>
              <a:rPr lang="en-US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commons-digester-1.8.jar,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commons-logging-1.0.4,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commons-chain-1.2,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struts-taglib-1.3.10</a:t>
            </a:r>
          </a:p>
        </p:txBody>
      </p:sp>
      <p:sp>
        <p:nvSpPr>
          <p:cNvPr id="5" name="Cloud 4"/>
          <p:cNvSpPr/>
          <p:nvPr/>
        </p:nvSpPr>
        <p:spPr>
          <a:xfrm>
            <a:off x="4724400" y="3124200"/>
            <a:ext cx="4267200" cy="2667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It is GOOD to have separate struts configuration file for each module or each developer WHEN a project not having good Version control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352800"/>
            <a:ext cx="381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 Struts 1.1, it support Module. ( it is good for enhancement for existing application). Since it is discreet chunk  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457200" y="5029200"/>
            <a:ext cx="4343400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Struts configuration file cannot be empty. put </a:t>
            </a:r>
            <a:r>
              <a:rPr lang="en-US" b="1" dirty="0" smtClean="0">
                <a:solidFill>
                  <a:srgbClr val="FFFF00"/>
                </a:solidFill>
              </a:rPr>
              <a:t>&lt;struts-</a:t>
            </a:r>
            <a:r>
              <a:rPr lang="en-US" b="1" dirty="0" err="1" smtClean="0">
                <a:solidFill>
                  <a:srgbClr val="FFFF00"/>
                </a:solidFill>
              </a:rPr>
              <a:t>config</a:t>
            </a:r>
            <a:r>
              <a:rPr lang="en-US" b="1" dirty="0" smtClean="0">
                <a:solidFill>
                  <a:srgbClr val="FFFF00"/>
                </a:solidFill>
              </a:rPr>
              <a:t>&gt; </a:t>
            </a:r>
            <a:r>
              <a:rPr lang="en-US" dirty="0" smtClean="0"/>
              <a:t>tags at least to start the application.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38200"/>
            <a:ext cx="1752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" y="1600200"/>
            <a:ext cx="19050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Struts-config.xml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457200"/>
            <a:ext cx="1508125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ActionForms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2954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 flipV="1">
            <a:off x="1981200" y="723900"/>
            <a:ext cx="7620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5" idx="1"/>
          </p:cNvCxnSpPr>
          <p:nvPr/>
        </p:nvCxnSpPr>
        <p:spPr>
          <a:xfrm>
            <a:off x="1981200" y="1066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3" idx="0"/>
          </p:cNvCxnSpPr>
          <p:nvPr/>
        </p:nvCxnSpPr>
        <p:spPr>
          <a:xfrm rot="5400000">
            <a:off x="952500" y="1447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3000" y="381000"/>
            <a:ext cx="15240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Framework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76600" y="3352800"/>
            <a:ext cx="18288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Struts Tag library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4" idx="1"/>
          </p:cNvCxnSpPr>
          <p:nvPr/>
        </p:nvCxnSpPr>
        <p:spPr>
          <a:xfrm>
            <a:off x="4251325" y="723900"/>
            <a:ext cx="7016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6705600" y="304800"/>
            <a:ext cx="2438400" cy="2286000"/>
          </a:xfrm>
          <a:prstGeom prst="wedgeEllipseCallout">
            <a:avLst>
              <a:gd name="adj1" fmla="val -60424"/>
              <a:gd name="adj2" fmla="val -3591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validation works , WITHOUT getting into Action class. </a:t>
            </a:r>
            <a:endParaRPr lang="en-US" dirty="0"/>
          </a:p>
        </p:txBody>
      </p:sp>
      <p:sp>
        <p:nvSpPr>
          <p:cNvPr id="35" name="Bevel 34"/>
          <p:cNvSpPr/>
          <p:nvPr/>
        </p:nvSpPr>
        <p:spPr>
          <a:xfrm>
            <a:off x="2209800" y="2133600"/>
            <a:ext cx="1371600" cy="609600"/>
          </a:xfrm>
          <a:prstGeom prst="beve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" idx="3"/>
            <a:endCxn id="35" idx="6"/>
          </p:cNvCxnSpPr>
          <p:nvPr/>
        </p:nvCxnSpPr>
        <p:spPr>
          <a:xfrm>
            <a:off x="1981200" y="10668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3352800"/>
            <a:ext cx="18288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Tiles Framework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 rot="5400000">
            <a:off x="2057400" y="2514600"/>
            <a:ext cx="609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15" idx="0"/>
          </p:cNvCxnSpPr>
          <p:nvPr/>
        </p:nvCxnSpPr>
        <p:spPr>
          <a:xfrm rot="16200000" flipH="1">
            <a:off x="3238500" y="24003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86000" y="68580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62200" y="1143000"/>
            <a:ext cx="228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62200" y="1676400"/>
            <a:ext cx="304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19812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ActionServlet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124200" y="4495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0" y="4800600"/>
            <a:ext cx="2133600" cy="2057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838200" y="457200"/>
            <a:ext cx="1905000" cy="1066800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JSP/ 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3048000"/>
            <a:ext cx="2209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ActionForward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581400"/>
            <a:ext cx="2209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ActionForm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2" idx="0"/>
          </p:cNvCxnSpPr>
          <p:nvPr/>
        </p:nvCxnSpPr>
        <p:spPr>
          <a:xfrm rot="5400000">
            <a:off x="1562100" y="1752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7" idx="0"/>
          </p:cNvCxnSpPr>
          <p:nvPr/>
        </p:nvCxnSpPr>
        <p:spPr>
          <a:xfrm rot="5400000">
            <a:off x="1295400" y="30861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1"/>
          </p:cNvCxnSpPr>
          <p:nvPr/>
        </p:nvCxnSpPr>
        <p:spPr>
          <a:xfrm rot="16200000" flipH="1">
            <a:off x="2076450" y="3752850"/>
            <a:ext cx="7620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4" idx="2"/>
          </p:cNvCxnSpPr>
          <p:nvPr/>
        </p:nvCxnSpPr>
        <p:spPr>
          <a:xfrm rot="16200000" flipH="1">
            <a:off x="4248150" y="4743450"/>
            <a:ext cx="7239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3" idx="3"/>
          </p:cNvCxnSpPr>
          <p:nvPr/>
        </p:nvCxnSpPr>
        <p:spPr>
          <a:xfrm rot="16200000" flipV="1">
            <a:off x="4996681" y="4452120"/>
            <a:ext cx="301299" cy="998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0"/>
            <a:endCxn id="6" idx="2"/>
          </p:cNvCxnSpPr>
          <p:nvPr/>
        </p:nvCxnSpPr>
        <p:spPr>
          <a:xfrm rot="5400000" flipH="1" flipV="1">
            <a:off x="3714750" y="3676650"/>
            <a:ext cx="990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2" idx="3"/>
          </p:cNvCxnSpPr>
          <p:nvPr/>
        </p:nvCxnSpPr>
        <p:spPr>
          <a:xfrm rot="16200000" flipV="1">
            <a:off x="3295650" y="1809750"/>
            <a:ext cx="7620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5029200" y="838200"/>
            <a:ext cx="2362200" cy="1295400"/>
          </a:xfrm>
          <a:prstGeom prst="wedgeEllipseCallout">
            <a:avLst>
              <a:gd name="adj1" fmla="val -146845"/>
              <a:gd name="adj2" fmla="val 42976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Struts configuration file  used by </a:t>
            </a:r>
            <a:r>
              <a:rPr lang="en-US" dirty="0" err="1" smtClean="0"/>
              <a:t>ActionServlet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362200" y="1219200"/>
            <a:ext cx="56388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Interface ( </a:t>
            </a:r>
            <a:r>
              <a:rPr lang="en-US" dirty="0" err="1" smtClean="0"/>
              <a:t>usally</a:t>
            </a:r>
            <a:r>
              <a:rPr lang="en-US" dirty="0" smtClean="0"/>
              <a:t> </a:t>
            </a:r>
            <a:r>
              <a:rPr lang="en-US" dirty="0" err="1" smtClean="0"/>
              <a:t>Facede</a:t>
            </a:r>
            <a:r>
              <a:rPr lang="en-US" dirty="0" smtClean="0"/>
              <a:t> Pattern )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2200" y="1828800"/>
            <a:ext cx="56388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( </a:t>
            </a:r>
            <a:r>
              <a:rPr lang="en-US" dirty="0" err="1" smtClean="0"/>
              <a:t>usally</a:t>
            </a:r>
            <a:r>
              <a:rPr lang="en-US" dirty="0" smtClean="0"/>
              <a:t> Simple Java classes / Spring/ EJB)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2514600"/>
            <a:ext cx="5638800" cy="457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Access( </a:t>
            </a:r>
            <a:r>
              <a:rPr lang="en-US" dirty="0" err="1" smtClean="0"/>
              <a:t>usally</a:t>
            </a:r>
            <a:r>
              <a:rPr lang="en-US" dirty="0" smtClean="0"/>
              <a:t> DAO pattern) 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838200" y="3048000"/>
            <a:ext cx="3429000" cy="1828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Simple application like one or two screens no need well versed model.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Layer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11430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 Tags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81200" y="1828800"/>
            <a:ext cx="1981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Beans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3124200"/>
            <a:ext cx="1981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Resources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2438400"/>
            <a:ext cx="1981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JSPs Tag library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886200" y="152400"/>
            <a:ext cx="2286000" cy="1143000"/>
          </a:xfrm>
          <a:prstGeom prst="wedgeEllipseCallout">
            <a:avLst>
              <a:gd name="adj1" fmla="val -48365"/>
              <a:gd name="adj2" fmla="val 57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normal JSP standard tags and HTML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4572000" y="1752600"/>
            <a:ext cx="2286000" cy="1143000"/>
          </a:xfrm>
          <a:prstGeom prst="wedgeEllipseCallout">
            <a:avLst>
              <a:gd name="adj1" fmla="val -76936"/>
              <a:gd name="adj2" fmla="val 19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three are specific to Struts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47800" y="1219200"/>
            <a:ext cx="19050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ActionServlet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3124200" y="228600"/>
            <a:ext cx="2667000" cy="990600"/>
          </a:xfrm>
          <a:prstGeom prst="wedgeEllipseCallout">
            <a:avLst>
              <a:gd name="adj1" fmla="val -40870"/>
              <a:gd name="adj2" fmla="val 64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Initializing the framework is only task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7800" y="1828800"/>
            <a:ext cx="22098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RequestProcessor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724400" y="1219200"/>
            <a:ext cx="2971800" cy="1143000"/>
          </a:xfrm>
          <a:prstGeom prst="wedgeEllipseCallout">
            <a:avLst>
              <a:gd name="adj1" fmla="val -87178"/>
              <a:gd name="adj2" fmla="val 15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one place for customization. But not for extension.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2362200"/>
            <a:ext cx="15240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2895600"/>
            <a:ext cx="167640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DisptachAction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4038600"/>
            <a:ext cx="167640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ForwardAction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4419600"/>
            <a:ext cx="167640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IncludeAction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67000" y="4800600"/>
            <a:ext cx="167640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LocaleAction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0" y="3276600"/>
            <a:ext cx="259080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LookupDispatchAction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3657600"/>
            <a:ext cx="259080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MappingDispatchAction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5181600"/>
            <a:ext cx="167640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SwitchAction</a:t>
            </a:r>
            <a:endParaRPr lang="en-US" dirty="0"/>
          </a:p>
        </p:txBody>
      </p:sp>
      <p:sp>
        <p:nvSpPr>
          <p:cNvPr id="15" name="7-Point Star 14"/>
          <p:cNvSpPr/>
          <p:nvPr/>
        </p:nvSpPr>
        <p:spPr>
          <a:xfrm>
            <a:off x="304800" y="3124200"/>
            <a:ext cx="1828800" cy="2209800"/>
          </a:xfrm>
          <a:prstGeom prst="star7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all Pre-Built Utility actions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6172200" y="5334000"/>
            <a:ext cx="1600200" cy="838200"/>
          </a:xfrm>
          <a:prstGeom prst="wedgeRoundRectCallout">
            <a:avLst>
              <a:gd name="adj1" fmla="val -159608"/>
              <a:gd name="adj2" fmla="val -38799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if Struts Module used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858000" y="4114800"/>
            <a:ext cx="1600200" cy="838200"/>
          </a:xfrm>
          <a:prstGeom prst="wedgeRoundRectCallout">
            <a:avLst>
              <a:gd name="adj1" fmla="val -201785"/>
              <a:gd name="adj2" fmla="val 53409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change User Locale</a:t>
            </a:r>
            <a:endParaRPr lang="en-US" dirty="0"/>
          </a:p>
        </p:txBody>
      </p:sp>
      <p:sp>
        <p:nvSpPr>
          <p:cNvPr id="18" name="7-Point Star 17"/>
          <p:cNvSpPr/>
          <p:nvPr/>
        </p:nvSpPr>
        <p:spPr>
          <a:xfrm>
            <a:off x="6400800" y="2133600"/>
            <a:ext cx="2743200" cy="1600200"/>
          </a:xfrm>
          <a:prstGeom prst="star7">
            <a:avLst>
              <a:gd name="adj" fmla="val 41067"/>
              <a:gd name="hf" fmla="val 102572"/>
              <a:gd name="vf" fmla="val 10521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Never use Action class directly. use at least </a:t>
            </a:r>
            <a:r>
              <a:rPr lang="en-US" b="1" dirty="0" err="1" smtClean="0"/>
              <a:t>DispatchAction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9906</TotalTime>
  <Words>652</Words>
  <Application>Microsoft Office PowerPoint</Application>
  <PresentationFormat>On-screen Show (4:3)</PresentationFormat>
  <Paragraphs>153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pp</cp:lastModifiedBy>
  <cp:revision>127</cp:revision>
  <dcterms:created xsi:type="dcterms:W3CDTF">2006-08-16T00:00:00Z</dcterms:created>
  <dcterms:modified xsi:type="dcterms:W3CDTF">2011-02-18T05:00:29Z</dcterms:modified>
</cp:coreProperties>
</file>