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5" r:id="rId5"/>
    <p:sldId id="264" r:id="rId6"/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90600"/>
            <a:ext cx="4648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about Google Web toolkit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971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contain special edition of tomcat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038600"/>
            <a:ext cx="289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 has its own compiler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9530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its own shell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2895600"/>
            <a:ext cx="3124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Dojo,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Script.aculo.us,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 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Yahoo User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DWR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5334000"/>
            <a:ext cx="1676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Struts</a:t>
            </a:r>
          </a:p>
          <a:p>
            <a:pPr marL="342900" indent="-342900">
              <a:buAutoNum type="arabicPeriod"/>
            </a:pPr>
            <a:r>
              <a:rPr lang="en-US" dirty="0" smtClean="0"/>
              <a:t>JSF</a:t>
            </a:r>
          </a:p>
          <a:p>
            <a:pPr marL="342900" indent="-342900">
              <a:buAutoNum type="arabicPeriod"/>
            </a:pPr>
            <a:r>
              <a:rPr lang="en-US" dirty="0" smtClean="0"/>
              <a:t>Seam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685800"/>
            <a:ext cx="3276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IDACall</a:t>
            </a:r>
            <a:r>
              <a:rPr lang="en-US" dirty="0" smtClean="0"/>
              <a:t> – this Built In </a:t>
            </a:r>
            <a:r>
              <a:rPr lang="en-US" dirty="0" err="1" smtClean="0"/>
              <a:t>servlet</a:t>
            </a:r>
            <a:r>
              <a:rPr lang="en-US" dirty="0" smtClean="0"/>
              <a:t> used to process the parse client request and create </a:t>
            </a:r>
            <a:r>
              <a:rPr lang="en-US" dirty="0" err="1" smtClean="0"/>
              <a:t>DSRequest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2000" y="2819400"/>
            <a:ext cx="3276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DataSourceLoader</a:t>
            </a:r>
            <a:r>
              <a:rPr lang="en-US" dirty="0" smtClean="0"/>
              <a:t>– this Built In </a:t>
            </a:r>
            <a:r>
              <a:rPr lang="en-US" dirty="0" err="1" smtClean="0"/>
              <a:t>servlet</a:t>
            </a:r>
            <a:r>
              <a:rPr lang="en-US" dirty="0" smtClean="0"/>
              <a:t> used to  send JavaScript representation of a </a:t>
            </a:r>
            <a:r>
              <a:rPr lang="en-US" dirty="0" err="1" smtClean="0"/>
              <a:t>DataSource</a:t>
            </a:r>
            <a:r>
              <a:rPr lang="en-US" dirty="0" smtClean="0"/>
              <a:t> to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295400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RPCManager</a:t>
            </a:r>
            <a:r>
              <a:rPr lang="en-US" dirty="0" smtClean="0"/>
              <a:t> is used by </a:t>
            </a:r>
            <a:r>
              <a:rPr lang="en-US" dirty="0" err="1" smtClean="0"/>
              <a:t>IDACall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to process each </a:t>
            </a:r>
            <a:r>
              <a:rPr lang="en-US" dirty="0" err="1" smtClean="0"/>
              <a:t>DSRequest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5800" y="2514600"/>
            <a:ext cx="4038600" cy="3733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introducing </a:t>
            </a:r>
            <a:r>
              <a:rPr lang="en-US" dirty="0" err="1" smtClean="0"/>
              <a:t>Datasource</a:t>
            </a:r>
            <a:r>
              <a:rPr lang="en-US" dirty="0" smtClean="0"/>
              <a:t> between UI component and Service implementation we are decoupling. Later point we can simply change the data source easily. We can write custom data source for RPC-GWT. </a:t>
            </a:r>
          </a:p>
          <a:p>
            <a:pPr algn="ctr"/>
            <a:r>
              <a:rPr lang="en-US" dirty="0" smtClean="0"/>
              <a:t>For JSON, </a:t>
            </a:r>
            <a:r>
              <a:rPr lang="en-US" dirty="0" err="1" smtClean="0"/>
              <a:t>Webservice</a:t>
            </a:r>
            <a:r>
              <a:rPr lang="en-US" dirty="0" smtClean="0"/>
              <a:t> use </a:t>
            </a:r>
            <a:r>
              <a:rPr lang="en-US" dirty="0" err="1" smtClean="0"/>
              <a:t>RestDataSource</a:t>
            </a:r>
            <a:r>
              <a:rPr lang="en-US" dirty="0" smtClean="0"/>
              <a:t>. By introducing </a:t>
            </a:r>
            <a:r>
              <a:rPr lang="en-US" dirty="0" err="1" smtClean="0"/>
              <a:t>datasource</a:t>
            </a:r>
            <a:r>
              <a:rPr lang="en-US" dirty="0" smtClean="0"/>
              <a:t>, our UI class does not know which service it is used to save/load/delete data.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40386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Advantage of </a:t>
            </a:r>
            <a:r>
              <a:rPr lang="en-US" dirty="0" err="1" smtClean="0"/>
              <a:t>Datasource</a:t>
            </a:r>
            <a:r>
              <a:rPr lang="en-US" dirty="0" smtClean="0"/>
              <a:t> 1. de-coupling, 2. validation, 3. automatic data binding with UI component. 4. Data integration with server( need app engine server)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9200" y="609600"/>
            <a:ext cx="42672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Writng</a:t>
            </a:r>
            <a:r>
              <a:rPr lang="en-US" dirty="0" smtClean="0"/>
              <a:t>  </a:t>
            </a:r>
            <a:r>
              <a:rPr lang="en-US" dirty="0" err="1" smtClean="0"/>
              <a:t>junit</a:t>
            </a:r>
            <a:r>
              <a:rPr lang="en-US" dirty="0" smtClean="0"/>
              <a:t> for </a:t>
            </a:r>
            <a:r>
              <a:rPr lang="en-US" dirty="0" err="1" smtClean="0"/>
              <a:t>SmartGWT</a:t>
            </a:r>
            <a:r>
              <a:rPr lang="en-US" dirty="0" smtClean="0"/>
              <a:t> is not super as of now. So don’t was time on writing unit test for </a:t>
            </a:r>
            <a:r>
              <a:rPr lang="en-US" dirty="0" err="1" smtClean="0"/>
              <a:t>smartGWT</a:t>
            </a:r>
            <a:r>
              <a:rPr lang="en-US" dirty="0" smtClean="0"/>
              <a:t> component. But easy for GWT component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438400"/>
            <a:ext cx="662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 err="1" smtClean="0"/>
              <a:t>DataSource</a:t>
            </a:r>
            <a:r>
              <a:rPr lang="en-US" dirty="0" smtClean="0"/>
              <a:t> implementation for GWT-RPC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8768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compiler 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594360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 specified in module configuration xml 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38200"/>
            <a:ext cx="219456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219456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219456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Shell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276600"/>
            <a:ext cx="219456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Utility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81200"/>
            <a:ext cx="219456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PRC communication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990600"/>
            <a:ext cx="19050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752600"/>
            <a:ext cx="1905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2438400"/>
            <a:ext cx="19812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34200" y="3276600"/>
            <a:ext cx="1524000" cy="6096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4191000"/>
            <a:ext cx="3048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Configuration file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29000" y="5715000"/>
            <a:ext cx="3048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html page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29000" y="4953000"/>
            <a:ext cx="3048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 class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648200"/>
            <a:ext cx="2750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xml file used </a:t>
            </a:r>
          </a:p>
          <a:p>
            <a:r>
              <a:rPr lang="en-US" dirty="0" smtClean="0"/>
              <a:t>Only for give hints to </a:t>
            </a:r>
          </a:p>
          <a:p>
            <a:r>
              <a:rPr lang="en-US" dirty="0" smtClean="0"/>
              <a:t>GWT Compiler.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3733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Hosted Mode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533400"/>
            <a:ext cx="2536166" cy="5715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GWTShell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886200"/>
            <a:ext cx="3276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Mode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3200400"/>
            <a:ext cx="2225615" cy="685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compiler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7000" y="457200"/>
            <a:ext cx="381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resource &lt;source&gt;, &lt;public&gt;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7338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hints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Inherits other 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7244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central role in </a:t>
            </a:r>
            <a:r>
              <a:rPr lang="en-US" dirty="0" err="1" smtClean="0"/>
              <a:t>bootstraping</a:t>
            </a:r>
            <a:r>
              <a:rPr lang="en-US" smtClean="0"/>
              <a:t> process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38400" y="381000"/>
            <a:ext cx="38862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1524000"/>
            <a:ext cx="3048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Html File invoked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286000"/>
            <a:ext cx="35814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noCache.js file loaded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3048000"/>
            <a:ext cx="3429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 loaded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3962400"/>
            <a:ext cx="3962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Shell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49530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console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49530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Mode browser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200" y="49530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Tomcat server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rot="16200000" flipV="1">
            <a:off x="4095750" y="459105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6" idx="2"/>
          </p:cNvCxnSpPr>
          <p:nvPr/>
        </p:nvCxnSpPr>
        <p:spPr>
          <a:xfrm rot="16200000" flipV="1">
            <a:off x="5581650" y="3105150"/>
            <a:ext cx="457200" cy="32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rot="5400000" flipH="1" flipV="1">
            <a:off x="2647950" y="3409950"/>
            <a:ext cx="4572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7432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905000"/>
            <a:ext cx="3886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EXT-GWT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90600"/>
            <a:ext cx="533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GWT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762000"/>
            <a:ext cx="4159624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752600"/>
            <a:ext cx="4289612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SDK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819400"/>
            <a:ext cx="435460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Designer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733800"/>
            <a:ext cx="441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 Developer 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495800"/>
            <a:ext cx="415962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Tracer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5334000"/>
            <a:ext cx="415962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</a:t>
            </a:r>
            <a:r>
              <a:rPr lang="en-US" dirty="0" err="1" smtClean="0"/>
              <a:t>Datasource</a:t>
            </a:r>
            <a:r>
              <a:rPr lang="en-US" dirty="0" smtClean="0"/>
              <a:t> Generator ( EE edition only 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505200"/>
            <a:ext cx="464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every page, it will have one html and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18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project can have one or more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14600"/>
            <a:ext cx="563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every module there will be on entry point java class and one module &lt;module&gt;.</a:t>
            </a:r>
            <a:r>
              <a:rPr lang="en-US" dirty="0" err="1" smtClean="0"/>
              <a:t>gwt.xml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2057400"/>
            <a:ext cx="2514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Binding happened in Client side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876800" y="2057400"/>
            <a:ext cx="2514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Integration happened in Server side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267200"/>
            <a:ext cx="6172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</a:t>
            </a:r>
            <a:r>
              <a:rPr lang="en-US" dirty="0" err="1" smtClean="0"/>
              <a:t>Datasource</a:t>
            </a:r>
            <a:r>
              <a:rPr lang="en-US" dirty="0" smtClean="0"/>
              <a:t> Form components also generated automatically.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383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padhu</dc:creator>
  <cp:lastModifiedBy>padhu</cp:lastModifiedBy>
  <cp:revision>73</cp:revision>
  <dcterms:created xsi:type="dcterms:W3CDTF">2006-08-16T00:00:00Z</dcterms:created>
  <dcterms:modified xsi:type="dcterms:W3CDTF">2011-10-01T09:47:16Z</dcterms:modified>
</cp:coreProperties>
</file>