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306" y="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FF1B-F9BD-4704-8CA5-CECA1865729B}" type="datetimeFigureOut">
              <a:rPr lang="en-US" smtClean="0"/>
              <a:pPr/>
              <a:t>7/20/2010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BE5A-6958-4872-9F38-950B1511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tag Understanding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3505200"/>
            <a:ext cx="579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material only for </a:t>
            </a:r>
            <a:r>
              <a:rPr lang="en-US" dirty="0" err="1" smtClean="0"/>
              <a:t>DisplayTag</a:t>
            </a:r>
            <a:r>
              <a:rPr lang="en-US" dirty="0" smtClean="0"/>
              <a:t> 1.1 version. As of now 1.2 came March 10. </a:t>
            </a:r>
          </a:p>
          <a:p>
            <a:pPr algn="ctr"/>
            <a:r>
              <a:rPr lang="en-US" dirty="0" smtClean="0"/>
              <a:t>I feel, that web site itself is VERY Good resource. No need any offline document. (20-july-10)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Available tags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86200" y="18288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96000" y="3200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3276600"/>
            <a:ext cx="2057400" cy="762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Installation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2"/>
            <a:endCxn id="6" idx="7"/>
          </p:cNvCxnSpPr>
          <p:nvPr/>
        </p:nvCxnSpPr>
        <p:spPr>
          <a:xfrm rot="5400000">
            <a:off x="3679755" y="2419747"/>
            <a:ext cx="568792" cy="136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1"/>
          </p:cNvCxnSpPr>
          <p:nvPr/>
        </p:nvCxnSpPr>
        <p:spPr>
          <a:xfrm rot="16200000" flipH="1">
            <a:off x="5276453" y="2191146"/>
            <a:ext cx="492592" cy="1749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5000" y="4419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4876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050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05000" y="6096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Property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5000" y="5715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4114800" y="4343400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819400"/>
            <a:ext cx="5791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offline material only for </a:t>
            </a:r>
            <a:r>
              <a:rPr lang="en-US" dirty="0" err="1" smtClean="0"/>
              <a:t>DisplayTag</a:t>
            </a:r>
            <a:r>
              <a:rPr lang="en-US" dirty="0" smtClean="0"/>
              <a:t> 1.1 version. As of now 1.2 came March 10. </a:t>
            </a:r>
          </a:p>
          <a:p>
            <a:pPr algn="ctr"/>
            <a:r>
              <a:rPr lang="en-US" dirty="0" smtClean="0"/>
              <a:t>I feel, that web site itself is VERY Good resource. No need any offline document. (20-july-10). Whenever need refer website itself.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Display tag Understanding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JSTL Understanding</dc:title>
  <dc:creator> </dc:creator>
  <cp:lastModifiedBy>Paramasivam</cp:lastModifiedBy>
  <cp:revision>4</cp:revision>
  <dcterms:created xsi:type="dcterms:W3CDTF">2008-01-31T04:59:37Z</dcterms:created>
  <dcterms:modified xsi:type="dcterms:W3CDTF">2010-07-20T05:37:48Z</dcterms:modified>
</cp:coreProperties>
</file>