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58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21047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905000"/>
            <a:ext cx="2286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JDBC Driver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86000" y="3581400"/>
            <a:ext cx="3657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Class.forName</a:t>
            </a:r>
            <a:r>
              <a:rPr lang="en-US" dirty="0" smtClean="0"/>
              <a:t>(“”).</a:t>
            </a:r>
            <a:r>
              <a:rPr lang="en-US" dirty="0" err="1" smtClean="0"/>
              <a:t>getInstance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971800"/>
            <a:ext cx="2286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fqn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5800" y="3048000"/>
            <a:ext cx="3124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DriverManger.RegisterDriver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rot="5400000">
            <a:off x="3429000" y="2895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rot="5400000">
            <a:off x="2971800" y="1828800"/>
            <a:ext cx="762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 rot="16200000" flipH="1">
            <a:off x="4667250" y="1657350"/>
            <a:ext cx="8382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6705600" y="1600200"/>
            <a:ext cx="1600200" cy="1295400"/>
          </a:xfrm>
          <a:prstGeom prst="wedgeEllipse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non-sun JVM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Paramasivam</cp:lastModifiedBy>
  <cp:revision>6</cp:revision>
  <dcterms:created xsi:type="dcterms:W3CDTF">2006-08-16T00:00:00Z</dcterms:created>
  <dcterms:modified xsi:type="dcterms:W3CDTF">2010-11-25T14:23:41Z</dcterms:modified>
</cp:coreProperties>
</file>