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7" r:id="rId3"/>
    <p:sldId id="258" r:id="rId4"/>
    <p:sldId id="264" r:id="rId5"/>
    <p:sldId id="256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279" autoAdjust="0"/>
    <p:restoredTop sz="99696" autoAdjust="0"/>
  </p:normalViewPr>
  <p:slideViewPr>
    <p:cSldViewPr>
      <p:cViewPr>
        <p:scale>
          <a:sx n="110" d="100"/>
          <a:sy n="110" d="100"/>
        </p:scale>
        <p:origin x="366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06020-E2B9-43AB-BC86-BC8692AC0022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F0622-987F-462F-9CA5-905F790CF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F0622-987F-462F-9CA5-905F790CFB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6858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Concerns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71600" y="19431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 cutting concerns</a:t>
            </a:r>
            <a:endParaRPr lang="en-US" dirty="0"/>
          </a:p>
        </p:txBody>
      </p:sp>
      <p:sp>
        <p:nvSpPr>
          <p:cNvPr id="6" name="Striped Right Arrow 5"/>
          <p:cNvSpPr/>
          <p:nvPr/>
        </p:nvSpPr>
        <p:spPr>
          <a:xfrm>
            <a:off x="3733800" y="609600"/>
            <a:ext cx="2438400" cy="762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</a:t>
            </a:r>
            <a:endParaRPr lang="en-US" dirty="0"/>
          </a:p>
        </p:txBody>
      </p:sp>
      <p:sp>
        <p:nvSpPr>
          <p:cNvPr id="7" name="Striped Right Arrow 6"/>
          <p:cNvSpPr/>
          <p:nvPr/>
        </p:nvSpPr>
        <p:spPr>
          <a:xfrm>
            <a:off x="3733800" y="1600200"/>
            <a:ext cx="2667000" cy="1295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Log, security, transaction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71600" y="34671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plumbing</a:t>
            </a:r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3733800" y="3124200"/>
            <a:ext cx="2667000" cy="1295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Messaging, mail support, DB access,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10668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Types of EJB 3.1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62000" y="2286000"/>
            <a:ext cx="4191000" cy="457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Beans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67400" y="2286000"/>
            <a:ext cx="2133600" cy="457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Beans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172200" y="4648200"/>
            <a:ext cx="1981200" cy="6858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5800" y="3505200"/>
            <a:ext cx="1524000" cy="762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Stateless Session Bean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362200" y="3505200"/>
            <a:ext cx="1524000" cy="762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Stateful</a:t>
            </a:r>
            <a:r>
              <a:rPr lang="en-US" dirty="0" smtClean="0"/>
              <a:t> Session </a:t>
            </a:r>
            <a:r>
              <a:rPr lang="en-US" dirty="0" smtClean="0"/>
              <a:t>Bean 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( No pool 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38600" y="3505200"/>
            <a:ext cx="1524000" cy="762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Singleton Session Bean</a:t>
            </a:r>
            <a:endParaRPr lang="en-US" dirty="0"/>
          </a:p>
        </p:txBody>
      </p:sp>
      <p:sp>
        <p:nvSpPr>
          <p:cNvPr id="12" name="Up Arrow 11"/>
          <p:cNvSpPr/>
          <p:nvPr/>
        </p:nvSpPr>
        <p:spPr>
          <a:xfrm>
            <a:off x="2895600" y="2895600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1143000" y="2895600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4495800" y="2895600"/>
            <a:ext cx="3048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28860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733800"/>
            <a:ext cx="18097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Callout 2 6"/>
          <p:cNvSpPr/>
          <p:nvPr/>
        </p:nvSpPr>
        <p:spPr>
          <a:xfrm>
            <a:off x="2590800" y="4267200"/>
            <a:ext cx="2209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6920"/>
              <a:gd name="adj6" fmla="val -10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Stateful Session bean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533400"/>
            <a:ext cx="3831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 see description of these service see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Page no 53 in “EJB in action”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295400"/>
            <a:ext cx="29813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66800" y="1600200"/>
            <a:ext cx="2057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Features of EJB </a:t>
            </a:r>
            <a:r>
              <a:rPr lang="en-US" dirty="0" smtClean="0"/>
              <a:t>3.1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05200" y="25146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32766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Programming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4114800"/>
            <a:ext cx="35052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Dependence Injection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4953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Aspect-J like interceptors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9600" y="5638800"/>
            <a:ext cx="2209800" cy="533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Persistence Provider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9600" y="4953000"/>
            <a:ext cx="2209800" cy="533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13" name="Oval Callout 12"/>
          <p:cNvSpPr/>
          <p:nvPr/>
        </p:nvSpPr>
        <p:spPr>
          <a:xfrm>
            <a:off x="6400800" y="1524000"/>
            <a:ext cx="2209800" cy="990600"/>
          </a:xfrm>
          <a:prstGeom prst="wedgeEllipseCallout">
            <a:avLst>
              <a:gd name="adj1" fmla="val -90706"/>
              <a:gd name="adj2" fmla="val 4614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from XML configuration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7162800" y="3276600"/>
            <a:ext cx="2209800" cy="990600"/>
          </a:xfrm>
          <a:prstGeom prst="wedgeEllipseCallout">
            <a:avLst>
              <a:gd name="adj1" fmla="val -90706"/>
              <a:gd name="adj2" fmla="val 4614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from JNDI lookup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810000" y="1066800"/>
            <a:ext cx="24765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 for unit testing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9600" y="4267200"/>
            <a:ext cx="2209800" cy="533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interface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43200" y="381000"/>
            <a:ext cx="2286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Bean Client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447800" y="14478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interface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00600" y="14478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(stateless only)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24200" y="1447800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interface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0"/>
            <a:endCxn id="2" idx="2"/>
          </p:cNvCxnSpPr>
          <p:nvPr/>
        </p:nvCxnSpPr>
        <p:spPr>
          <a:xfrm rot="5400000" flipH="1" flipV="1">
            <a:off x="2724150" y="285750"/>
            <a:ext cx="609600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  <a:endCxn id="2" idx="2"/>
          </p:cNvCxnSpPr>
          <p:nvPr/>
        </p:nvCxnSpPr>
        <p:spPr>
          <a:xfrm rot="5400000" flipH="1" flipV="1">
            <a:off x="3562350" y="11239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  <a:endCxn id="2" idx="2"/>
          </p:cNvCxnSpPr>
          <p:nvPr/>
        </p:nvCxnSpPr>
        <p:spPr>
          <a:xfrm rot="16200000" flipV="1">
            <a:off x="4457700" y="266700"/>
            <a:ext cx="6096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8200" y="2667000"/>
            <a:ext cx="403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EJB Reference obtained in client 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@EJB annotation</a:t>
            </a:r>
            <a:r>
              <a:rPr lang="en-US" sz="1200" dirty="0" smtClean="0">
                <a:solidFill>
                  <a:srgbClr val="FF0000"/>
                </a:solidFill>
              </a:rPr>
              <a:t>( prefered )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JNDI Lookup</a:t>
            </a:r>
          </a:p>
          <a:p>
            <a:pPr marL="342900" indent="-342900" algn="ctr">
              <a:buAutoNum type="arabicPeriod"/>
            </a:pPr>
            <a:r>
              <a:rPr lang="en-US" dirty="0" smtClean="0"/>
              <a:t>EJB Context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85800" y="914400"/>
            <a:ext cx="15240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EJB Context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905000" y="1143000"/>
            <a:ext cx="4038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object used to access EJB Container and its configuration.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667000" y="609600"/>
            <a:ext cx="2209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EJB Transaction </a:t>
            </a:r>
          </a:p>
          <a:p>
            <a:pPr algn="ctr"/>
            <a:r>
              <a:rPr lang="en-US" dirty="0" smtClean="0"/>
              <a:t>( it use JTA 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1828800"/>
            <a:ext cx="2209800" cy="762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Declarative</a:t>
            </a:r>
          </a:p>
          <a:p>
            <a:pPr algn="ctr"/>
            <a:r>
              <a:rPr lang="en-US" sz="1200" dirty="0" smtClean="0"/>
              <a:t>(CMT) ( JTA used behind the scene)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962400" y="1828800"/>
            <a:ext cx="2209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Programatic</a:t>
            </a:r>
          </a:p>
          <a:p>
            <a:pPr algn="ctr"/>
            <a:r>
              <a:rPr lang="en-US" dirty="0" smtClean="0"/>
              <a:t>(BMT)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2819400"/>
            <a:ext cx="1524000" cy="6858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Decriptor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62200" y="2819400"/>
            <a:ext cx="1524000" cy="6858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2819400"/>
            <a:ext cx="1828800" cy="685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use JTA API directly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2"/>
            <a:endCxn id="5" idx="0"/>
          </p:cNvCxnSpPr>
          <p:nvPr/>
        </p:nvCxnSpPr>
        <p:spPr>
          <a:xfrm rot="5400000">
            <a:off x="1771650" y="2190750"/>
            <a:ext cx="2286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  <a:endCxn id="6" idx="0"/>
          </p:cNvCxnSpPr>
          <p:nvPr/>
        </p:nvCxnSpPr>
        <p:spPr>
          <a:xfrm rot="16200000" flipH="1">
            <a:off x="2647950" y="2343150"/>
            <a:ext cx="228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2"/>
            <a:endCxn id="3" idx="0"/>
          </p:cNvCxnSpPr>
          <p:nvPr/>
        </p:nvCxnSpPr>
        <p:spPr>
          <a:xfrm rot="5400000">
            <a:off x="2819400" y="876300"/>
            <a:ext cx="533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4" idx="0"/>
          </p:cNvCxnSpPr>
          <p:nvPr/>
        </p:nvCxnSpPr>
        <p:spPr>
          <a:xfrm rot="16200000" flipH="1">
            <a:off x="4152900" y="914400"/>
            <a:ext cx="533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 rot="16200000" flipH="1">
            <a:off x="5010150" y="2343150"/>
            <a:ext cx="5334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7132320" cy="2508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164</Words>
  <Application>Microsoft Office PowerPoint</Application>
  <PresentationFormat>On-screen Show (4:3)</PresentationFormat>
  <Paragraphs>49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param</cp:lastModifiedBy>
  <cp:revision>58</cp:revision>
  <dcterms:created xsi:type="dcterms:W3CDTF">2006-08-16T00:00:00Z</dcterms:created>
  <dcterms:modified xsi:type="dcterms:W3CDTF">2011-05-09T22:19:57Z</dcterms:modified>
</cp:coreProperties>
</file>