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E7DD3C7-72CB-4324-9248-823088C4D428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206240" y="4297680"/>
            <a:ext cx="43891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MVC controller</a:t>
            </a:r>
            <a:endParaRPr/>
          </a:p>
          <a:p>
            <a:pPr algn="ctr"/>
            <a:r>
              <a:rPr lang="en-US">
                <a:solidFill>
                  <a:srgbClr val="b84747"/>
                </a:solidFill>
              </a:rPr>
              <a:t>(similar to Action of struts)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2103120" y="2945520"/>
            <a:ext cx="320040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Handler Mapping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1005840" y="1280160"/>
            <a:ext cx="365760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Dispatcher servlet</a:t>
            </a:r>
            <a:endParaRPr/>
          </a:p>
          <a:p>
            <a:pPr algn="ctr"/>
            <a:r>
              <a:rPr lang="en-US">
                <a:solidFill>
                  <a:srgbClr val="b80047"/>
                </a:solidFill>
              </a:rPr>
              <a:t>( similar to ActionServlet of struts)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5852160" y="5852160"/>
            <a:ext cx="2743200" cy="822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View resolver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3017520" y="2194560"/>
            <a:ext cx="457200" cy="64008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2" name="CustomShape 6"/>
          <p:cNvSpPr/>
          <p:nvPr/>
        </p:nvSpPr>
        <p:spPr>
          <a:xfrm>
            <a:off x="3017160" y="2194200"/>
            <a:ext cx="457200" cy="64008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43" name="CustomShape 7"/>
          <p:cNvSpPr/>
          <p:nvPr/>
        </p:nvSpPr>
        <p:spPr>
          <a:xfrm>
            <a:off x="4572000" y="3657600"/>
            <a:ext cx="457200" cy="64008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44" name="CustomShape 8"/>
          <p:cNvSpPr/>
          <p:nvPr/>
        </p:nvSpPr>
        <p:spPr>
          <a:xfrm>
            <a:off x="6126480" y="5120640"/>
            <a:ext cx="457200" cy="64008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3840480" y="6858000"/>
            <a:ext cx="22860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View ( JSP )</a:t>
            </a:r>
            <a:endParaRPr/>
          </a:p>
        </p:txBody>
      </p:sp>
      <p:sp>
        <p:nvSpPr>
          <p:cNvPr id="46" name="Line 10"/>
          <p:cNvSpPr/>
          <p:nvPr/>
        </p:nvSpPr>
        <p:spPr>
          <a:xfrm flipH="1">
            <a:off x="5394960" y="6217920"/>
            <a:ext cx="640080" cy="64008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3320" y="366120"/>
            <a:ext cx="7936200" cy="473868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194560" y="914400"/>
            <a:ext cx="45720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Spring MVC Flow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