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1" r:id="rId4"/>
    <p:sldId id="259" r:id="rId5"/>
    <p:sldId id="257" r:id="rId6"/>
    <p:sldId id="265" r:id="rId7"/>
    <p:sldId id="268" r:id="rId8"/>
    <p:sldId id="266" r:id="rId9"/>
    <p:sldId id="267" r:id="rId10"/>
    <p:sldId id="258" r:id="rId11"/>
    <p:sldId id="264" r:id="rId12"/>
    <p:sldId id="269" r:id="rId13"/>
    <p:sldId id="270" r:id="rId14"/>
    <p:sldId id="271" r:id="rId15"/>
    <p:sldId id="272" r:id="rId16"/>
    <p:sldId id="260" r:id="rId17"/>
    <p:sldId id="275" r:id="rId18"/>
    <p:sldId id="273" r:id="rId19"/>
    <p:sldId id="274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20" autoAdjust="0"/>
    <p:restoredTop sz="97374" autoAdjust="0"/>
  </p:normalViewPr>
  <p:slideViewPr>
    <p:cSldViewPr>
      <p:cViewPr>
        <p:scale>
          <a:sx n="86" d="100"/>
          <a:sy n="86" d="100"/>
        </p:scale>
        <p:origin x="-2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7908C-857D-4A37-AE55-F92C6B0F85A1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D9AD-9A57-4215-94FB-FDFFE0ED06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2D9AD-9A57-4215-94FB-FDFFE0ED06B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38400" y="762000"/>
            <a:ext cx="3733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1.1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2133600"/>
            <a:ext cx="7086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– exchange the data between software to software among networked computers through Destination( Queue/topic)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32766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1999 JMS first 1.0.2 version released.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4343400"/>
            <a:ext cx="6629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 changes in JMS 1.1 is, both topic and queue unified API and both can share same transactional unit of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57816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2514600" y="304800"/>
            <a:ext cx="4191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Programming model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6800" y="1524000"/>
            <a:ext cx="29718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API are used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514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Message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2004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the business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39624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network routing info.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47244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/ Receive message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67000" y="1447800"/>
            <a:ext cx="2895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2362200"/>
            <a:ext cx="3352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Messages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276600"/>
            <a:ext cx="2057400" cy="76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Fire-and-forgot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4343400"/>
            <a:ext cx="2057400" cy="76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and reply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24384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CorrelationID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943600" y="33528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receiver to load balance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91200" y="41148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QueueBrowser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52400"/>
            <a:ext cx="22499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762000"/>
            <a:ext cx="2386263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MessageSelector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1371600"/>
            <a:ext cx="25908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2514600"/>
            <a:ext cx="25908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TopicSubscriber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1981200"/>
            <a:ext cx="25908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QueueBrowser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86400" y="228600"/>
            <a:ext cx="2667000" cy="1219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Header,</a:t>
            </a:r>
          </a:p>
          <a:p>
            <a:pPr algn="ctr"/>
            <a:r>
              <a:rPr lang="en-US" dirty="0" smtClean="0"/>
              <a:t>Message Properties only used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62600" y="1524000"/>
            <a:ext cx="2514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SQL-92 expression used.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276600"/>
            <a:ext cx="18288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4495800"/>
            <a:ext cx="18288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 expression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3886200"/>
            <a:ext cx="18288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Literal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67000" y="3200400"/>
            <a:ext cx="1676400" cy="1447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Multiple-Destination approach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67000" y="4876800"/>
            <a:ext cx="1752600" cy="1219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Filter approach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724400" y="2667000"/>
            <a:ext cx="3657600" cy="1371600"/>
          </a:xfrm>
          <a:prstGeom prst="wedgeRoundRectCallout">
            <a:avLst>
              <a:gd name="adj1" fmla="val -67821"/>
              <a:gd name="adj2" fmla="val 2555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Message Produce have full control to which destination has to be directed and has enough knowledge how who &amp; how will consumed , </a:t>
            </a:r>
            <a:r>
              <a:rPr lang="en-US" dirty="0" smtClean="0">
                <a:solidFill>
                  <a:srgbClr val="FF0000"/>
                </a:solidFill>
              </a:rPr>
              <a:t>ok for Tight coupling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524000"/>
            <a:ext cx="13716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 Mode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828800"/>
            <a:ext cx="2438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Auto_Acknowledge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667000"/>
            <a:ext cx="2438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client_Acknowledge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429000"/>
            <a:ext cx="2438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Dup_ok_Acknowledge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1524000"/>
            <a:ext cx="7467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JEE container must implements JMS API (JMS Provider ) internally.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 But some time we use external JMS provider even though our JEE container have internal JMS Provider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2895600"/>
            <a:ext cx="3886200" cy="2667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Servlet</a:t>
            </a:r>
            <a:r>
              <a:rPr lang="en-US" dirty="0" smtClean="0"/>
              <a:t>, </a:t>
            </a:r>
            <a:r>
              <a:rPr lang="en-US" dirty="0" err="1" smtClean="0"/>
              <a:t>SessionBean</a:t>
            </a:r>
            <a:r>
              <a:rPr lang="en-US" dirty="0" smtClean="0"/>
              <a:t> can be Synchronous message Consumer / Producer.</a:t>
            </a:r>
          </a:p>
          <a:p>
            <a:pPr algn="ctr"/>
            <a:r>
              <a:rPr lang="en-US" dirty="0" smtClean="0"/>
              <a:t>It cannot do by Asynchronously.</a:t>
            </a:r>
          </a:p>
          <a:p>
            <a:pPr algn="ctr"/>
            <a:r>
              <a:rPr lang="en-US" dirty="0" smtClean="0"/>
              <a:t>Since these are executed / called /driven  by Request based (HTTP / RMI-IIOP )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572000" y="2743200"/>
            <a:ext cx="4343400" cy="2286000"/>
          </a:xfrm>
          <a:prstGeom prst="triangle">
            <a:avLst>
              <a:gd name="adj" fmla="val 4599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MDB only can do Asynchronously consume/produce message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16764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with EJB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3505200"/>
            <a:ext cx="2590800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with </a:t>
            </a:r>
            <a:r>
              <a:rPr lang="en-US" dirty="0" err="1" smtClean="0"/>
              <a:t>pojo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590800"/>
            <a:ext cx="2590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with Spring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57800" y="1676400"/>
            <a:ext cx="3124200" cy="16002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different module integration of same application can use  QUEUE, this is done in </a:t>
            </a:r>
            <a:r>
              <a:rPr lang="en-US" dirty="0" err="1" smtClean="0"/>
              <a:t>citco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67000" y="1524000"/>
            <a:ext cx="3200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with Spring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371600" y="2819400"/>
            <a:ext cx="2286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of </a:t>
            </a:r>
            <a:r>
              <a:rPr lang="en-US" dirty="0" err="1" smtClean="0"/>
              <a:t>JMSTemplate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Synchronous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86200" y="2743200"/>
            <a:ext cx="441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of </a:t>
            </a:r>
            <a:r>
              <a:rPr lang="en-US" dirty="0" err="1" smtClean="0"/>
              <a:t>MessageListerner</a:t>
            </a:r>
            <a:r>
              <a:rPr lang="en-US" dirty="0" smtClean="0"/>
              <a:t> Container for </a:t>
            </a:r>
            <a:r>
              <a:rPr lang="en-US" b="1" dirty="0" smtClean="0">
                <a:solidFill>
                  <a:srgbClr val="FF0000"/>
                </a:solidFill>
              </a:rPr>
              <a:t>Asynchronous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1481138"/>
            <a:ext cx="67913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495425"/>
            <a:ext cx="67151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3962400"/>
            <a:ext cx="57912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use of JMS is mainly to solve 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Reliability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Asynchronous communication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Heterogeneous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434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dirty="0" smtClean="0"/>
              <a:t>Heterogeneous platform communication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434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dirty="0" smtClean="0"/>
              <a:t>Asynchronous communication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895600"/>
            <a:ext cx="510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dirty="0" smtClean="0"/>
              <a:t>Scalability ( big application have more module and need integration among modules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800" y="1752600"/>
            <a:ext cx="2438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QueueRequestor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505200"/>
            <a:ext cx="3733800" cy="990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has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Business Data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Network Routing header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3534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724400"/>
            <a:ext cx="68437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429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External JMS Providers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21336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MQ ( </a:t>
            </a:r>
            <a:r>
              <a:rPr lang="en-US" dirty="0" err="1" smtClean="0"/>
              <a:t>MQSeries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819400"/>
            <a:ext cx="21336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ActiveMQ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133600"/>
            <a:ext cx="21336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Sonic MQ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3581400"/>
            <a:ext cx="21336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MicroSoftMQ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4191000"/>
            <a:ext cx="21336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Tibco</a:t>
            </a:r>
            <a:r>
              <a:rPr lang="en-US" dirty="0" smtClean="0"/>
              <a:t> </a:t>
            </a:r>
            <a:r>
              <a:rPr lang="en-US" dirty="0" err="1" smtClean="0"/>
              <a:t>Rendevouz</a:t>
            </a:r>
            <a:endParaRPr lang="en-US" dirty="0"/>
          </a:p>
        </p:txBody>
      </p:sp>
      <p:sp>
        <p:nvSpPr>
          <p:cNvPr id="9" name="6-Point Star 8"/>
          <p:cNvSpPr/>
          <p:nvPr/>
        </p:nvSpPr>
        <p:spPr>
          <a:xfrm>
            <a:off x="5334000" y="2971800"/>
            <a:ext cx="2514600" cy="19050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developer, I write </a:t>
            </a:r>
            <a:r>
              <a:rPr lang="en-US" b="1" dirty="0" smtClean="0">
                <a:solidFill>
                  <a:srgbClr val="FF0000"/>
                </a:solidFill>
              </a:rPr>
              <a:t>only JMS client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4400" y="4953000"/>
            <a:ext cx="6781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achieve heterogeneous some message provider use Bridge, to convert JMS message to </a:t>
            </a:r>
            <a:r>
              <a:rPr lang="en-US" dirty="0" err="1" smtClean="0"/>
              <a:t>.Net</a:t>
            </a:r>
            <a:r>
              <a:rPr lang="en-US" dirty="0" smtClean="0"/>
              <a:t>/ </a:t>
            </a:r>
            <a:r>
              <a:rPr lang="en-US" dirty="0" err="1" smtClean="0"/>
              <a:t>anyother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19800"/>
            <a:ext cx="88963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572000" y="533400"/>
            <a:ext cx="34290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Internal JMS Providers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95800" y="1447800"/>
            <a:ext cx="3657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 server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95800" y="2209800"/>
            <a:ext cx="3733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Weblogic</a:t>
            </a:r>
            <a:r>
              <a:rPr lang="en-US" dirty="0" smtClean="0"/>
              <a:t> ,</a:t>
            </a:r>
            <a:r>
              <a:rPr lang="en-US" dirty="0" err="1" smtClean="0"/>
              <a:t>Jboss</a:t>
            </a:r>
            <a:r>
              <a:rPr lang="en-US" dirty="0" smtClean="0"/>
              <a:t> app servers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304800"/>
            <a:ext cx="3581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Administrative object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1600200"/>
            <a:ext cx="2971800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 (Virtual Channel) or message domain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1600200"/>
            <a:ext cx="2514600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ConnectionFactory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2971800"/>
            <a:ext cx="17526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90800" y="2971800"/>
            <a:ext cx="1752600" cy="533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447800" y="2286000"/>
            <a:ext cx="457200" cy="6096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Down Arrow 7"/>
          <p:cNvSpPr/>
          <p:nvPr/>
        </p:nvSpPr>
        <p:spPr>
          <a:xfrm>
            <a:off x="2971800" y="2286000"/>
            <a:ext cx="457200" cy="6096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Down Arrow 8"/>
          <p:cNvSpPr/>
          <p:nvPr/>
        </p:nvSpPr>
        <p:spPr>
          <a:xfrm>
            <a:off x="2743200" y="990600"/>
            <a:ext cx="457200" cy="60960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724400" y="990600"/>
            <a:ext cx="457200" cy="60960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4572000" y="4876800"/>
            <a:ext cx="3733800" cy="685800"/>
          </a:xfrm>
          <a:prstGeom prst="wedgeRoundRectCallout">
            <a:avLst>
              <a:gd name="adj1" fmla="val -25554"/>
              <a:gd name="adj2" fmla="val -515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never use topic, so concentrate on Queue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867400" y="2667000"/>
            <a:ext cx="3124200" cy="1676400"/>
          </a:xfrm>
          <a:prstGeom prst="wedgeRoundRectCallout">
            <a:avLst>
              <a:gd name="adj1" fmla="val -45913"/>
              <a:gd name="adj2" fmla="val -83685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Both administrative objects Destination, connection factory obtained by JNDI lookup. So it need configuration in Deployment Descriptor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3400" y="3962400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Point-to-point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43200" y="3962400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Publisher-subscriber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219200" y="35814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276600" y="35814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381000" y="228600"/>
            <a:ext cx="1676400" cy="990600"/>
          </a:xfrm>
          <a:prstGeom prst="wedgeRoundRectCallout">
            <a:avLst>
              <a:gd name="adj1" fmla="val 13997"/>
              <a:gd name="adj2" fmla="val 89191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 can be internal or external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381000" y="5257800"/>
            <a:ext cx="2438400" cy="1371600"/>
          </a:xfrm>
          <a:prstGeom prst="wedgeRoundRectCallout">
            <a:avLst>
              <a:gd name="adj1" fmla="val -13604"/>
              <a:gd name="adj2" fmla="val -6762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available only for Queue , but not for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4572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Point-to-Point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114800" y="381000"/>
            <a:ext cx="4038600" cy="838200"/>
          </a:xfrm>
          <a:prstGeom prst="wedgeRoundRectCallout">
            <a:avLst>
              <a:gd name="adj1" fmla="val -85195"/>
              <a:gd name="adj2" fmla="val -9789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works either pull or poll based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6002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Publisher-subscriber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114800" y="1524000"/>
            <a:ext cx="4038600" cy="838200"/>
          </a:xfrm>
          <a:prstGeom prst="wedgeRoundRectCallout">
            <a:avLst>
              <a:gd name="adj1" fmla="val -85195"/>
              <a:gd name="adj2" fmla="val -9789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works Push based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2743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Durable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2743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Non-Durable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0"/>
            <a:endCxn id="5" idx="2"/>
          </p:cNvCxnSpPr>
          <p:nvPr/>
        </p:nvCxnSpPr>
        <p:spPr>
          <a:xfrm rot="5400000" flipH="1" flipV="1">
            <a:off x="1314450" y="2114550"/>
            <a:ext cx="533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rot="16200000" flipV="1">
            <a:off x="2152650" y="2000250"/>
            <a:ext cx="5334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733800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Receiver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600" y="4495800"/>
            <a:ext cx="2590800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Impl</a:t>
            </a:r>
            <a:r>
              <a:rPr lang="en-US" dirty="0" smtClean="0"/>
              <a:t> </a:t>
            </a:r>
            <a:r>
              <a:rPr lang="en-US" dirty="0" err="1" smtClean="0"/>
              <a:t>MessageListener</a:t>
            </a:r>
            <a:endParaRPr lang="en-US" dirty="0" smtClean="0"/>
          </a:p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Asynchrounous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33800" y="4572000"/>
            <a:ext cx="3733800" cy="838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object call to receive() on </a:t>
            </a:r>
            <a:r>
              <a:rPr lang="en-US" dirty="0" err="1" smtClean="0"/>
              <a:t>QueueReceiver</a:t>
            </a:r>
            <a:r>
              <a:rPr lang="en-US" dirty="0" smtClean="0"/>
              <a:t>  for </a:t>
            </a:r>
            <a:r>
              <a:rPr lang="en-US" dirty="0" err="1" smtClean="0"/>
              <a:t>synchrounous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  <a:endCxn id="11" idx="2"/>
          </p:cNvCxnSpPr>
          <p:nvPr/>
        </p:nvCxnSpPr>
        <p:spPr>
          <a:xfrm rot="5400000" flipH="1" flipV="1">
            <a:off x="2552700" y="3543300"/>
            <a:ext cx="304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  <a:endCxn id="11" idx="2"/>
          </p:cNvCxnSpPr>
          <p:nvPr/>
        </p:nvCxnSpPr>
        <p:spPr>
          <a:xfrm rot="16200000" flipV="1">
            <a:off x="4362450" y="3333750"/>
            <a:ext cx="381000" cy="209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1800" y="152400"/>
            <a:ext cx="2743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Anatomy of Message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1066800"/>
            <a:ext cx="18288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066800"/>
            <a:ext cx="18288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1066800"/>
            <a:ext cx="18288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  <a:endCxn id="2" idx="2"/>
          </p:cNvCxnSpPr>
          <p:nvPr/>
        </p:nvCxnSpPr>
        <p:spPr>
          <a:xfrm rot="5400000" flipH="1" flipV="1">
            <a:off x="2933700" y="-342900"/>
            <a:ext cx="533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2" idx="2"/>
          </p:cNvCxnSpPr>
          <p:nvPr/>
        </p:nvCxnSpPr>
        <p:spPr>
          <a:xfrm rot="5400000" flipH="1" flipV="1">
            <a:off x="4076700" y="80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2" idx="2"/>
          </p:cNvCxnSpPr>
          <p:nvPr/>
        </p:nvCxnSpPr>
        <p:spPr>
          <a:xfrm rot="16200000" flipV="1">
            <a:off x="5257800" y="-3810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3733800" y="1905000"/>
            <a:ext cx="1447800" cy="1524000"/>
          </a:xfrm>
          <a:prstGeom prst="wedgeRoundRectCallout">
            <a:avLst>
              <a:gd name="adj1" fmla="val -17789"/>
              <a:gd name="adj2" fmla="val -806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can add any number of properties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143000" y="1905000"/>
            <a:ext cx="2133600" cy="1524000"/>
          </a:xfrm>
          <a:prstGeom prst="wedgeRoundRectCallout">
            <a:avLst>
              <a:gd name="adj1" fmla="val -17789"/>
              <a:gd name="adj2" fmla="val -806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of header added automatically, but few header developer can add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38400" y="1371600"/>
            <a:ext cx="3352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JMS API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3000" y="2514600"/>
            <a:ext cx="3657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API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3000" y="3886200"/>
            <a:ext cx="3657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Publisher-subscriber API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3200400"/>
            <a:ext cx="3657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Point-to-point API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096000" y="1828800"/>
            <a:ext cx="2667000" cy="1219200"/>
          </a:xfrm>
          <a:prstGeom prst="wedgeRoundRectCallout">
            <a:avLst>
              <a:gd name="adj1" fmla="val -97100"/>
              <a:gd name="adj2" fmla="val 31038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JMS 1.1 the common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rgbClr val="FF0000"/>
                </a:solidFill>
              </a:rPr>
              <a:t> ALONE </a:t>
            </a:r>
            <a:r>
              <a:rPr lang="en-US" dirty="0" smtClean="0"/>
              <a:t>can use to send/receive </a:t>
            </a:r>
            <a:r>
              <a:rPr lang="en-US" dirty="0" err="1" smtClean="0"/>
              <a:t>msage</a:t>
            </a:r>
            <a:r>
              <a:rPr lang="en-US" dirty="0" smtClean="0"/>
              <a:t> to p2p and p2s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476375"/>
            <a:ext cx="77152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490</Words>
  <Application>Microsoft Office PowerPoint</Application>
  <PresentationFormat>On-screen Show (4:3)</PresentationFormat>
  <Paragraphs>104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padhu</dc:creator>
  <cp:lastModifiedBy>padhu</cp:lastModifiedBy>
  <cp:revision>80</cp:revision>
  <dcterms:created xsi:type="dcterms:W3CDTF">2006-08-16T00:00:00Z</dcterms:created>
  <dcterms:modified xsi:type="dcterms:W3CDTF">2011-04-19T13:39:01Z</dcterms:modified>
</cp:coreProperties>
</file>