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C3B6-4AB5-47F9-8B2B-78D9784891E3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6773-829C-459A-8179-6D703B705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0"/>
            <a:ext cx="388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SAAJ 1.2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3810000"/>
            <a:ext cx="6781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Topic of SOAP are</a:t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 smtClean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Understand SOAP standard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SAAJ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0999"/>
            <a:ext cx="4495800" cy="631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0" y="1828800"/>
            <a:ext cx="2209800" cy="2438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SAAJ ( SOAP )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8800" y="1143000"/>
            <a:ext cx="2667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SOAPConnectionFactory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19800" y="1828800"/>
            <a:ext cx="1905000" cy="381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SOAPConnection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6858000" y="1714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" y="228600"/>
            <a:ext cx="1371600" cy="914400"/>
          </a:xfrm>
          <a:prstGeom prst="ellipse">
            <a:avLst/>
          </a:prstGeom>
          <a:solidFill>
            <a:srgbClr val="E41A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JDK 1.6 alone is enough to evaluate SAAJ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09600" y="4876800"/>
            <a:ext cx="1905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SOAPException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400800" y="4876800"/>
            <a:ext cx="8382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91625" y="2780763"/>
            <a:ext cx="1981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SAAJMetaFactory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429000" y="3962400"/>
            <a:ext cx="1524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SOAPFactory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2971800"/>
            <a:ext cx="14478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SAAJResult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3886200"/>
            <a:ext cx="8382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2133600"/>
            <a:ext cx="16764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SOAPConstant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72200" y="3505200"/>
            <a:ext cx="18288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SOAPElement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9" idx="0"/>
          </p:cNvCxnSpPr>
          <p:nvPr/>
        </p:nvCxnSpPr>
        <p:spPr>
          <a:xfrm>
            <a:off x="4953000" y="4152900"/>
            <a:ext cx="1866900" cy="7239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 flipV="1">
            <a:off x="4953000" y="3695700"/>
            <a:ext cx="1219200" cy="457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10" idx="2"/>
          </p:cNvCxnSpPr>
          <p:nvPr/>
        </p:nvCxnSpPr>
        <p:spPr>
          <a:xfrm rot="5400000" flipH="1" flipV="1">
            <a:off x="3836294" y="3516470"/>
            <a:ext cx="800637" cy="91225"/>
          </a:xfrm>
          <a:prstGeom prst="straightConnector1">
            <a:avLst/>
          </a:prstGeom>
          <a:ln w="28575">
            <a:solidFill>
              <a:srgbClr val="552F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24200" y="533400"/>
            <a:ext cx="1905000" cy="1524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request to SOAP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914400"/>
            <a:ext cx="16002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SOAPMessage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981200"/>
            <a:ext cx="1973943" cy="381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AttachmentPart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2667000"/>
            <a:ext cx="1480457" cy="381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MimeHeader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48600" y="2590800"/>
            <a:ext cx="10668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Content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1676400" y="2057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819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SOAPEnvelope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4495800"/>
            <a:ext cx="1524000" cy="3048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SOAPHeader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800" y="4191000"/>
            <a:ext cx="12954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SOAPBody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3200" y="4953000"/>
            <a:ext cx="22098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SOAPBodyElement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4724400"/>
            <a:ext cx="1371600" cy="3810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SOAPFault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228600"/>
            <a:ext cx="19050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MessageFactory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4" idx="2"/>
            <a:endCxn id="4" idx="0"/>
          </p:cNvCxnSpPr>
          <p:nvPr/>
        </p:nvCxnSpPr>
        <p:spPr>
          <a:xfrm rot="5400000">
            <a:off x="4038600" y="800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 rot="16200000" flipH="1">
            <a:off x="5122636" y="325664"/>
            <a:ext cx="685800" cy="262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6" idx="0"/>
          </p:cNvCxnSpPr>
          <p:nvPr/>
        </p:nvCxnSpPr>
        <p:spPr>
          <a:xfrm rot="5400000">
            <a:off x="6616701" y="2505529"/>
            <a:ext cx="30480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7" idx="0"/>
          </p:cNvCxnSpPr>
          <p:nvPr/>
        </p:nvCxnSpPr>
        <p:spPr>
          <a:xfrm rot="16200000" flipH="1">
            <a:off x="7465786" y="1674586"/>
            <a:ext cx="228600" cy="1603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8" idx="0"/>
          </p:cNvCxnSpPr>
          <p:nvPr/>
        </p:nvCxnSpPr>
        <p:spPr>
          <a:xfrm rot="5400000">
            <a:off x="2838450" y="742950"/>
            <a:ext cx="7620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 rot="5400000">
            <a:off x="2095500" y="2628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10" idx="0"/>
          </p:cNvCxnSpPr>
          <p:nvPr/>
        </p:nvCxnSpPr>
        <p:spPr>
          <a:xfrm rot="5400000">
            <a:off x="990600" y="32004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11" idx="0"/>
          </p:cNvCxnSpPr>
          <p:nvPr/>
        </p:nvCxnSpPr>
        <p:spPr>
          <a:xfrm rot="16200000" flipH="1">
            <a:off x="3028950" y="2457450"/>
            <a:ext cx="990600" cy="247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  <a:endCxn id="12" idx="0"/>
          </p:cNvCxnSpPr>
          <p:nvPr/>
        </p:nvCxnSpPr>
        <p:spPr>
          <a:xfrm rot="5400000">
            <a:off x="4114800" y="43053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2"/>
            <a:endCxn id="13" idx="1"/>
          </p:cNvCxnSpPr>
          <p:nvPr/>
        </p:nvCxnSpPr>
        <p:spPr>
          <a:xfrm rot="16200000" flipH="1">
            <a:off x="5067300" y="4267200"/>
            <a:ext cx="3429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0" y="5105400"/>
            <a:ext cx="2438400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SOAPHeaderElement</a:t>
            </a:r>
            <a:endParaRPr lang="en-US" dirty="0" smtClean="0"/>
          </a:p>
        </p:txBody>
      </p:sp>
      <p:sp>
        <p:nvSpPr>
          <p:cNvPr id="175" name="Rectangle 174"/>
          <p:cNvSpPr/>
          <p:nvPr/>
        </p:nvSpPr>
        <p:spPr>
          <a:xfrm>
            <a:off x="5334000" y="6172200"/>
            <a:ext cx="1371600" cy="3810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DetailEntry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334000" y="5486400"/>
            <a:ext cx="838200" cy="3048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0" idx="2"/>
            <a:endCxn id="174" idx="0"/>
          </p:cNvCxnSpPr>
          <p:nvPr/>
        </p:nvCxnSpPr>
        <p:spPr>
          <a:xfrm rot="16200000" flipH="1">
            <a:off x="952500" y="4838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05200" y="5715000"/>
            <a:ext cx="6858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</a:p>
        </p:txBody>
      </p:sp>
      <p:cxnSp>
        <p:nvCxnSpPr>
          <p:cNvPr id="38" name="Straight Arrow Connector 37"/>
          <p:cNvCxnSpPr>
            <a:stCxn id="12" idx="2"/>
            <a:endCxn id="34" idx="0"/>
          </p:cNvCxnSpPr>
          <p:nvPr/>
        </p:nvCxnSpPr>
        <p:spPr>
          <a:xfrm rot="5400000">
            <a:off x="3657600" y="5524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7" idx="2"/>
            <a:endCxn id="175" idx="0"/>
          </p:cNvCxnSpPr>
          <p:nvPr/>
        </p:nvCxnSpPr>
        <p:spPr>
          <a:xfrm rot="16200000" flipH="1">
            <a:off x="5695950" y="584835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77000" y="5410200"/>
            <a:ext cx="2209800" cy="3810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SOAPFaultElement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13" idx="2"/>
            <a:endCxn id="52" idx="0"/>
          </p:cNvCxnSpPr>
          <p:nvPr/>
        </p:nvCxnSpPr>
        <p:spPr>
          <a:xfrm rot="16200000" flipH="1">
            <a:off x="6838950" y="4667250"/>
            <a:ext cx="3048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2"/>
            <a:endCxn id="177" idx="0"/>
          </p:cNvCxnSpPr>
          <p:nvPr/>
        </p:nvCxnSpPr>
        <p:spPr>
          <a:xfrm rot="5400000">
            <a:off x="5886450" y="4972050"/>
            <a:ext cx="3810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38800" y="3505200"/>
            <a:ext cx="1600200" cy="381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MimeHeader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Flowchart: Sequential Access Storage 118"/>
          <p:cNvSpPr/>
          <p:nvPr/>
        </p:nvSpPr>
        <p:spPr>
          <a:xfrm>
            <a:off x="685800" y="1066800"/>
            <a:ext cx="914400" cy="1219200"/>
          </a:xfrm>
          <a:prstGeom prst="flowChartMagnetic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Document, Node of DOM used here</a:t>
            </a:r>
            <a:endParaRPr lang="en-US" sz="1000" dirty="0"/>
          </a:p>
        </p:txBody>
      </p:sp>
      <p:sp>
        <p:nvSpPr>
          <p:cNvPr id="137" name="Flowchart: Connector 136"/>
          <p:cNvSpPr/>
          <p:nvPr/>
        </p:nvSpPr>
        <p:spPr>
          <a:xfrm>
            <a:off x="3581400" y="2133600"/>
            <a:ext cx="1219200" cy="9144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These two can be skipped if message don’t have </a:t>
            </a:r>
            <a:r>
              <a:rPr lang="en-US" sz="800" dirty="0" err="1" smtClean="0"/>
              <a:t>attachement</a:t>
            </a:r>
            <a:endParaRPr lang="en-US" sz="800" dirty="0"/>
          </a:p>
        </p:txBody>
      </p:sp>
      <p:cxnSp>
        <p:nvCxnSpPr>
          <p:cNvPr id="139" name="Straight Arrow Connector 138"/>
          <p:cNvCxnSpPr>
            <a:stCxn id="137" idx="1"/>
            <a:endCxn id="8" idx="3"/>
          </p:cNvCxnSpPr>
          <p:nvPr/>
        </p:nvCxnSpPr>
        <p:spPr>
          <a:xfrm rot="16200000" flipV="1">
            <a:off x="3317969" y="1825532"/>
            <a:ext cx="19611" cy="86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3"/>
            <a:endCxn id="9" idx="3"/>
          </p:cNvCxnSpPr>
          <p:nvPr/>
        </p:nvCxnSpPr>
        <p:spPr>
          <a:xfrm rot="5400000">
            <a:off x="3432269" y="2682220"/>
            <a:ext cx="95811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162800" y="304800"/>
            <a:ext cx="1219200" cy="762000"/>
          </a:xfrm>
          <a:prstGeom prst="ellipse">
            <a:avLst/>
          </a:prstGeom>
          <a:solidFill>
            <a:srgbClr val="E41A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Totally 26 classes / interface</a:t>
            </a:r>
          </a:p>
        </p:txBody>
      </p:sp>
      <p:cxnSp>
        <p:nvCxnSpPr>
          <p:cNvPr id="55" name="Straight Arrow Connector 54"/>
          <p:cNvCxnSpPr>
            <a:stCxn id="57" idx="0"/>
            <a:endCxn id="6" idx="2"/>
          </p:cNvCxnSpPr>
          <p:nvPr/>
        </p:nvCxnSpPr>
        <p:spPr>
          <a:xfrm rot="5400000" flipH="1" flipV="1">
            <a:off x="6370864" y="3116036"/>
            <a:ext cx="457200" cy="32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Callout 67"/>
          <p:cNvSpPr/>
          <p:nvPr/>
        </p:nvSpPr>
        <p:spPr>
          <a:xfrm>
            <a:off x="7696200" y="3276600"/>
            <a:ext cx="1447800" cy="1143000"/>
          </a:xfrm>
          <a:prstGeom prst="wedgeEllipseCallout">
            <a:avLst>
              <a:gd name="adj1" fmla="val -80756"/>
              <a:gd name="adj2" fmla="val -9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 act as utility and does not relation with SOAP directly or indirectly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381000"/>
            <a:ext cx="1600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1219200"/>
            <a:ext cx="20574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SOAPElement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5638800" y="1219200"/>
            <a:ext cx="12954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209800"/>
            <a:ext cx="1447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SOAPEnvelope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048000" y="2209800"/>
            <a:ext cx="1219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SOAPBody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257800" y="2133600"/>
            <a:ext cx="1295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SOAPHeader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0" y="3352800"/>
            <a:ext cx="1752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SOAPBodyElement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48200" y="3352800"/>
            <a:ext cx="1905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SOAPHeaderElement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4267200"/>
            <a:ext cx="1295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SOAPFault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0" y="3352800"/>
            <a:ext cx="19050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SOAPFaultElement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3352800"/>
            <a:ext cx="1295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DetailEntry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7391400" y="4191000"/>
            <a:ext cx="8382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5" idx="0"/>
            <a:endCxn id="13" idx="2"/>
          </p:cNvCxnSpPr>
          <p:nvPr/>
        </p:nvCxnSpPr>
        <p:spPr>
          <a:xfrm rot="5400000" flipH="1" flipV="1">
            <a:off x="7543800" y="3924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10" idx="2"/>
          </p:cNvCxnSpPr>
          <p:nvPr/>
        </p:nvCxnSpPr>
        <p:spPr>
          <a:xfrm rot="5400000" flipH="1" flipV="1">
            <a:off x="17145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4" idx="2"/>
          </p:cNvCxnSpPr>
          <p:nvPr/>
        </p:nvCxnSpPr>
        <p:spPr>
          <a:xfrm rot="16200000" flipV="1">
            <a:off x="5356860" y="289560"/>
            <a:ext cx="56388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0"/>
            <a:endCxn id="4" idx="2"/>
          </p:cNvCxnSpPr>
          <p:nvPr/>
        </p:nvCxnSpPr>
        <p:spPr>
          <a:xfrm rot="5400000" flipH="1" flipV="1">
            <a:off x="4023360" y="251460"/>
            <a:ext cx="5638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2042160" y="632460"/>
            <a:ext cx="71628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5" idx="2"/>
          </p:cNvCxnSpPr>
          <p:nvPr/>
        </p:nvCxnSpPr>
        <p:spPr>
          <a:xfrm rot="16200000" flipV="1">
            <a:off x="3280410" y="1832610"/>
            <a:ext cx="7162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  <a:endCxn id="5" idx="2"/>
          </p:cNvCxnSpPr>
          <p:nvPr/>
        </p:nvCxnSpPr>
        <p:spPr>
          <a:xfrm rot="16200000" flipV="1">
            <a:off x="4442460" y="670560"/>
            <a:ext cx="64008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5" idx="2"/>
          </p:cNvCxnSpPr>
          <p:nvPr/>
        </p:nvCxnSpPr>
        <p:spPr>
          <a:xfrm rot="5400000" flipH="1" flipV="1">
            <a:off x="1889760" y="1623060"/>
            <a:ext cx="185928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  <a:endCxn id="5" idx="2"/>
          </p:cNvCxnSpPr>
          <p:nvPr/>
        </p:nvCxnSpPr>
        <p:spPr>
          <a:xfrm rot="16200000" flipV="1">
            <a:off x="3680460" y="1432560"/>
            <a:ext cx="185928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0"/>
            <a:endCxn id="5" idx="2"/>
          </p:cNvCxnSpPr>
          <p:nvPr/>
        </p:nvCxnSpPr>
        <p:spPr>
          <a:xfrm rot="16200000" flipV="1">
            <a:off x="4785360" y="327660"/>
            <a:ext cx="185928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0"/>
            <a:endCxn id="5" idx="2"/>
          </p:cNvCxnSpPr>
          <p:nvPr/>
        </p:nvCxnSpPr>
        <p:spPr>
          <a:xfrm rot="16200000" flipV="1">
            <a:off x="2804160" y="2308860"/>
            <a:ext cx="185928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04800" y="304800"/>
            <a:ext cx="3200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SAAJ Inheritance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057400" y="5334000"/>
            <a:ext cx="3124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Run SAAJ API no need any APP server. Simply </a:t>
            </a:r>
            <a:r>
              <a:rPr lang="en-US" dirty="0" err="1" smtClean="0"/>
              <a:t>jdk</a:t>
            </a:r>
            <a:r>
              <a:rPr lang="en-US" dirty="0" smtClean="0"/>
              <a:t> 1.6 enough</a:t>
            </a:r>
            <a:endParaRPr lang="en-US" dirty="0"/>
          </a:p>
        </p:txBody>
      </p:sp>
      <p:sp>
        <p:nvSpPr>
          <p:cNvPr id="28" name="Oval Callout 27"/>
          <p:cNvSpPr/>
          <p:nvPr/>
        </p:nvSpPr>
        <p:spPr>
          <a:xfrm>
            <a:off x="5715000" y="4419600"/>
            <a:ext cx="1905000" cy="1524000"/>
          </a:xfrm>
          <a:prstGeom prst="wedgeEllipse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Most  </a:t>
            </a:r>
            <a:r>
              <a:rPr lang="en-US" sz="1400" b="1" dirty="0" smtClean="0">
                <a:solidFill>
                  <a:srgbClr val="FF0000"/>
                </a:solidFill>
              </a:rPr>
              <a:t>PART</a:t>
            </a:r>
            <a:r>
              <a:rPr lang="en-US" sz="1400" dirty="0" smtClean="0"/>
              <a:t> of SOAP Message classes extend </a:t>
            </a:r>
            <a:r>
              <a:rPr lang="en-US" sz="1400" dirty="0" err="1" smtClean="0"/>
              <a:t>SOAPElement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228600" y="5181600"/>
            <a:ext cx="1295400" cy="1219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Here No </a:t>
            </a:r>
            <a:r>
              <a:rPr lang="en-US" sz="1400" dirty="0" err="1" smtClean="0"/>
              <a:t>SOAPPart</a:t>
            </a:r>
            <a:endParaRPr lang="en-US" sz="1400" dirty="0" smtClean="0"/>
          </a:p>
        </p:txBody>
      </p:sp>
      <p:sp>
        <p:nvSpPr>
          <p:cNvPr id="41" name="Oval 40"/>
          <p:cNvSpPr/>
          <p:nvPr/>
        </p:nvSpPr>
        <p:spPr>
          <a:xfrm>
            <a:off x="990600" y="28194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81800" y="25908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336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724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1295400"/>
            <a:ext cx="7391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so, if ourselves want to constructs and send SOAP message without above 3 type of clients, SAAJ is the API has to be used.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the important use of SAAJ API only in Message Handlers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3429000" cy="59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SOAP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8862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3200400"/>
            <a:ext cx="11430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5105400"/>
            <a:ext cx="11430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data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105400"/>
            <a:ext cx="9906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43400" y="5867400"/>
            <a:ext cx="12954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6248400" y="4724400"/>
            <a:ext cx="1447800" cy="6096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</a:t>
            </a:r>
            <a:endParaRPr lang="en-US" dirty="0"/>
          </a:p>
        </p:txBody>
      </p:sp>
      <p:sp>
        <p:nvSpPr>
          <p:cNvPr id="11" name="Hexagon 10"/>
          <p:cNvSpPr/>
          <p:nvPr/>
        </p:nvSpPr>
        <p:spPr>
          <a:xfrm>
            <a:off x="6477000" y="5867400"/>
            <a:ext cx="1143000" cy="5334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literal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>
            <a:off x="3886200" y="52959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2"/>
          </p:cNvCxnSpPr>
          <p:nvPr/>
        </p:nvCxnSpPr>
        <p:spPr>
          <a:xfrm>
            <a:off x="3886200" y="5295900"/>
            <a:ext cx="457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0" idx="3"/>
          </p:cNvCxnSpPr>
          <p:nvPr/>
        </p:nvCxnSpPr>
        <p:spPr>
          <a:xfrm flipV="1">
            <a:off x="5562600" y="5029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1" idx="3"/>
          </p:cNvCxnSpPr>
          <p:nvPr/>
        </p:nvCxnSpPr>
        <p:spPr>
          <a:xfrm>
            <a:off x="5562600" y="541020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0" idx="3"/>
          </p:cNvCxnSpPr>
          <p:nvPr/>
        </p:nvCxnSpPr>
        <p:spPr>
          <a:xfrm flipV="1">
            <a:off x="5638800" y="5029200"/>
            <a:ext cx="609600" cy="1143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638800" y="6134100"/>
            <a:ext cx="838200" cy="381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 flipV="1">
            <a:off x="2209800" y="3390900"/>
            <a:ext cx="457200" cy="685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2209800" y="4076700"/>
            <a:ext cx="533400" cy="1219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00600" y="3733800"/>
            <a:ext cx="1752600" cy="304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faultcode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648200" y="2438400"/>
            <a:ext cx="17526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faultactor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48200" y="3200400"/>
            <a:ext cx="1905000" cy="381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faultstring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24400" y="1905000"/>
            <a:ext cx="15240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3"/>
            <a:endCxn id="35" idx="2"/>
          </p:cNvCxnSpPr>
          <p:nvPr/>
        </p:nvCxnSpPr>
        <p:spPr>
          <a:xfrm flipV="1">
            <a:off x="3810000" y="2057400"/>
            <a:ext cx="914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31" idx="2"/>
          </p:cNvCxnSpPr>
          <p:nvPr/>
        </p:nvCxnSpPr>
        <p:spPr>
          <a:xfrm>
            <a:off x="3810000" y="3390900"/>
            <a:ext cx="990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  <a:endCxn id="33" idx="2"/>
          </p:cNvCxnSpPr>
          <p:nvPr/>
        </p:nvCxnSpPr>
        <p:spPr>
          <a:xfrm flipV="1">
            <a:off x="3810000" y="2590800"/>
            <a:ext cx="838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34" idx="2"/>
          </p:cNvCxnSpPr>
          <p:nvPr/>
        </p:nvCxnSpPr>
        <p:spPr>
          <a:xfrm>
            <a:off x="3810000" y="3390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Callout 47"/>
          <p:cNvSpPr/>
          <p:nvPr/>
        </p:nvSpPr>
        <p:spPr>
          <a:xfrm>
            <a:off x="3429000" y="4038600"/>
            <a:ext cx="1828800" cy="685800"/>
          </a:xfrm>
          <a:prstGeom prst="wedgeEllipseCallout">
            <a:avLst>
              <a:gd name="adj1" fmla="val -66340"/>
              <a:gd name="adj2" fmla="val -9459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 element of “fault” can be un </a:t>
            </a:r>
            <a:r>
              <a:rPr lang="en-US" sz="1200" dirty="0" err="1" smtClean="0"/>
              <a:t>qulaifed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6" name="Oval Callout 35"/>
          <p:cNvSpPr/>
          <p:nvPr/>
        </p:nvSpPr>
        <p:spPr>
          <a:xfrm>
            <a:off x="1905000" y="990600"/>
            <a:ext cx="1905000" cy="838200"/>
          </a:xfrm>
          <a:prstGeom prst="wedgeEllipseCallout">
            <a:avLst>
              <a:gd name="adj1" fmla="val -32326"/>
              <a:gd name="adj2" fmla="val 6864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Might have any arbitrary header block</a:t>
            </a:r>
            <a:endParaRPr lang="en-US" sz="1400" dirty="0"/>
          </a:p>
        </p:txBody>
      </p:sp>
      <p:sp>
        <p:nvSpPr>
          <p:cNvPr id="52" name="Oval Callout 51"/>
          <p:cNvSpPr/>
          <p:nvPr/>
        </p:nvSpPr>
        <p:spPr>
          <a:xfrm>
            <a:off x="6705600" y="3581400"/>
            <a:ext cx="1219200" cy="609600"/>
          </a:xfrm>
          <a:prstGeom prst="wedgeEllipseCallout">
            <a:avLst>
              <a:gd name="adj1" fmla="val -72946"/>
              <a:gd name="adj2" fmla="val -3630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These 2 always mandatory</a:t>
            </a:r>
            <a:endParaRPr lang="en-US" sz="1050" dirty="0"/>
          </a:p>
        </p:txBody>
      </p:sp>
      <p:sp>
        <p:nvSpPr>
          <p:cNvPr id="54" name="Oval Callout 53"/>
          <p:cNvSpPr/>
          <p:nvPr/>
        </p:nvSpPr>
        <p:spPr>
          <a:xfrm>
            <a:off x="4572000" y="762000"/>
            <a:ext cx="990600" cy="990600"/>
          </a:xfrm>
          <a:prstGeom prst="wedgeEllipseCallout">
            <a:avLst>
              <a:gd name="adj1" fmla="val -3932"/>
              <a:gd name="adj2" fmla="val 664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Must be if fault because of BODY</a:t>
            </a:r>
            <a:endParaRPr lang="en-US" sz="1000" dirty="0"/>
          </a:p>
        </p:txBody>
      </p:sp>
      <p:sp>
        <p:nvSpPr>
          <p:cNvPr id="56" name="Oval Callout 55"/>
          <p:cNvSpPr/>
          <p:nvPr/>
        </p:nvSpPr>
        <p:spPr>
          <a:xfrm>
            <a:off x="5791200" y="762000"/>
            <a:ext cx="1066800" cy="1066800"/>
          </a:xfrm>
          <a:prstGeom prst="wedgeEllipseCallout">
            <a:avLst>
              <a:gd name="adj1" fmla="val -43771"/>
              <a:gd name="adj2" fmla="val 6008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MUST Not be because of  Header</a:t>
            </a:r>
            <a:endParaRPr lang="en-US" sz="1000" dirty="0"/>
          </a:p>
        </p:txBody>
      </p:sp>
      <p:sp>
        <p:nvSpPr>
          <p:cNvPr id="58" name="Oval Callout 57"/>
          <p:cNvSpPr/>
          <p:nvPr/>
        </p:nvSpPr>
        <p:spPr>
          <a:xfrm>
            <a:off x="6858000" y="1981200"/>
            <a:ext cx="1066800" cy="990600"/>
          </a:xfrm>
          <a:prstGeom prst="wedgeEllipseCallout">
            <a:avLst>
              <a:gd name="adj1" fmla="val -102523"/>
              <a:gd name="adj2" fmla="val 1602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Must be if fault because of  intermediary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0"/>
            <a:ext cx="16002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Message </a:t>
            </a:r>
            <a:r>
              <a:rPr lang="en-US" b="1" dirty="0" smtClean="0">
                <a:solidFill>
                  <a:srgbClr val="FF0000"/>
                </a:solidFill>
              </a:rPr>
              <a:t>Mode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600" y="1524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Document/literal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8382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 /literal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429000"/>
            <a:ext cx="1524000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Exchange Patterns </a:t>
            </a:r>
            <a:r>
              <a:rPr lang="en-US" b="1" dirty="0" smtClean="0">
                <a:solidFill>
                  <a:srgbClr val="FF0000"/>
                </a:solidFill>
              </a:rPr>
              <a:t>(MEP)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52800" y="34290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-way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52800" y="4191000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371600" y="1828800"/>
            <a:ext cx="2438400" cy="1295400"/>
          </a:xfrm>
          <a:prstGeom prst="wedgeEllipseCallout">
            <a:avLst>
              <a:gd name="adj1" fmla="val -60446"/>
              <a:gd name="adj2" fmla="val -8265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  the PAYLOAD  of SOAP message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2286000" y="4724400"/>
            <a:ext cx="2057400" cy="1524000"/>
          </a:xfrm>
          <a:prstGeom prst="wedgeEllipseCallout">
            <a:avLst>
              <a:gd name="adj1" fmla="val -75293"/>
              <a:gd name="adj2" fmla="val -642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 the FLOW of message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2514600" y="36195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514600" y="3962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 flipV="1">
            <a:off x="2362200" y="342900"/>
            <a:ext cx="914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6" idx="1"/>
          </p:cNvCxnSpPr>
          <p:nvPr/>
        </p:nvCxnSpPr>
        <p:spPr>
          <a:xfrm>
            <a:off x="2362200" y="914400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3200400"/>
            <a:ext cx="649224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91000" y="15240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Document/encoded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22098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 /encoded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553200" y="457200"/>
            <a:ext cx="1295400" cy="990600"/>
          </a:xfrm>
          <a:prstGeom prst="wedgeEllipseCallout">
            <a:avLst>
              <a:gd name="adj1" fmla="val -49002"/>
              <a:gd name="adj2" fmla="val 625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J2EE Not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752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SAAJ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352800" y="457200"/>
            <a:ext cx="3200400" cy="685800"/>
          </a:xfrm>
          <a:prstGeom prst="wedgeRoundRectCallout">
            <a:avLst>
              <a:gd name="adj1" fmla="val -69566"/>
              <a:gd name="adj2" fmla="val 126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can be used as alone or with JAX-RPC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248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with attachment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429000" y="1752600"/>
            <a:ext cx="1828800" cy="457200"/>
          </a:xfrm>
          <a:prstGeom prst="wedgeEllipseCallout">
            <a:avLst>
              <a:gd name="adj1" fmla="val -75817"/>
              <a:gd name="adj2" fmla="val 29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SUN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9600" y="30480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Perl::</a:t>
            </a:r>
            <a:r>
              <a:rPr lang="en-US" dirty="0" err="1" smtClean="0"/>
              <a:t>Lite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41148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SOAP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3581400" y="4343400"/>
            <a:ext cx="2209800" cy="381000"/>
          </a:xfrm>
          <a:prstGeom prst="wedgeEllipseCallout">
            <a:avLst>
              <a:gd name="adj1" fmla="val -74451"/>
              <a:gd name="adj2" fmla="val -22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Apache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05200"/>
            <a:ext cx="17526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over HTTP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2590800"/>
            <a:ext cx="14478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only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3657600"/>
            <a:ext cx="16002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SOAPAction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419600"/>
            <a:ext cx="28194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Text/xml or multipart/ related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286000" y="274320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286000" y="37719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2286000" y="37719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57800" y="1676400"/>
            <a:ext cx="1600200" cy="1219200"/>
          </a:xfrm>
          <a:prstGeom prst="wedgeEllipseCallout">
            <a:avLst>
              <a:gd name="adj1" fmla="val -106950"/>
              <a:gd name="adj2" fmla="val 434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Since, GET method does not have PAYLOAD area.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867400" y="3048000"/>
            <a:ext cx="1676400" cy="762000"/>
          </a:xfrm>
          <a:prstGeom prst="wedgeEllipseCallout">
            <a:avLst>
              <a:gd name="adj1" fmla="val -124546"/>
              <a:gd name="adj2" fmla="val 3597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Its value the same as in WSDL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6477000" y="3886200"/>
            <a:ext cx="1371600" cy="838200"/>
          </a:xfrm>
          <a:prstGeom prst="wedgeEllipseCallout">
            <a:avLst>
              <a:gd name="adj1" fmla="val -186163"/>
              <a:gd name="adj2" fmla="val -478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Response don’t have this header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95400" y="609600"/>
            <a:ext cx="502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with HTTP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971800" y="5334000"/>
            <a:ext cx="26670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Recognized error code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00800" y="5029200"/>
            <a:ext cx="914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10200" y="5867400"/>
            <a:ext cx="914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343400" y="5867400"/>
            <a:ext cx="914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200400" y="5867400"/>
            <a:ext cx="914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5791200"/>
            <a:ext cx="914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415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477000" y="5943600"/>
            <a:ext cx="914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19" idx="1"/>
          </p:cNvCxnSpPr>
          <p:nvPr/>
        </p:nvCxnSpPr>
        <p:spPr>
          <a:xfrm>
            <a:off x="2286000" y="3771900"/>
            <a:ext cx="685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40576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Oval Callout 23"/>
          <p:cNvSpPr/>
          <p:nvPr/>
        </p:nvSpPr>
        <p:spPr>
          <a:xfrm>
            <a:off x="4953000" y="1143000"/>
            <a:ext cx="1981200" cy="1219200"/>
          </a:xfrm>
          <a:prstGeom prst="wedgeEllipseCallout">
            <a:avLst>
              <a:gd name="adj1" fmla="val -139143"/>
              <a:gd name="adj2" fmla="val 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Rep. the SOAP document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5257800" y="4648200"/>
            <a:ext cx="1981200" cy="1066800"/>
          </a:xfrm>
          <a:prstGeom prst="wedgeEllipseCallout">
            <a:avLst>
              <a:gd name="adj1" fmla="val -154364"/>
              <a:gd name="adj2" fmla="val -1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Rep. the SOAP Attachment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3048000"/>
            <a:ext cx="1645920" cy="274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SOAPBody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86200" y="3581400"/>
            <a:ext cx="1828800" cy="274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SOAPBodyElement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334000" y="4114800"/>
            <a:ext cx="1463040" cy="274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SOAPElement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971800" y="5029200"/>
            <a:ext cx="164592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SOAPFault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486400" y="5943600"/>
            <a:ext cx="152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6400800"/>
            <a:ext cx="146304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DetailEntry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066800"/>
            <a:ext cx="1645920" cy="274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SOAPHeader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828800" cy="274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SOAPHeaderElement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057400"/>
            <a:ext cx="1463040" cy="274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SOAPElement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524000" y="457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Envelope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600" y="5562600"/>
            <a:ext cx="1828800" cy="274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SOAPFaultElement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" y="1295400"/>
            <a:ext cx="1600200" cy="464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SOAP Message Structure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2514600"/>
            <a:ext cx="838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0" y="4724400"/>
            <a:ext cx="838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95350"/>
            <a:ext cx="9143999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304800"/>
            <a:ext cx="510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SAAJ 1.2  and DOM2 collaboration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Slide 1</vt:lpstr>
      <vt:lpstr>Slide 2</vt:lpstr>
      <vt:lpstr>SOAP Message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param</cp:lastModifiedBy>
  <cp:revision>2</cp:revision>
  <dcterms:created xsi:type="dcterms:W3CDTF">2009-03-12T05:17:16Z</dcterms:created>
  <dcterms:modified xsi:type="dcterms:W3CDTF">2009-05-19T16:18:38Z</dcterms:modified>
</cp:coreProperties>
</file>