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9" r:id="rId3"/>
    <p:sldId id="258" r:id="rId4"/>
    <p:sldId id="268" r:id="rId5"/>
    <p:sldId id="259" r:id="rId6"/>
    <p:sldId id="271" r:id="rId7"/>
    <p:sldId id="261" r:id="rId8"/>
    <p:sldId id="260" r:id="rId9"/>
    <p:sldId id="262" r:id="rId10"/>
    <p:sldId id="270" r:id="rId11"/>
    <p:sldId id="266" r:id="rId12"/>
    <p:sldId id="263" r:id="rId13"/>
    <p:sldId id="264" r:id="rId14"/>
    <p:sldId id="2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3DBB-185C-45A1-92E8-403D0B06D55D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A05-38ED-44B6-81A4-2396A99FF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2A05-38ED-44B6-81A4-2396A99FF0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C3B6-4AB5-47F9-8B2B-78D9784891E3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457200"/>
            <a:ext cx="381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UDDI 2.0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219200" y="2209800"/>
            <a:ext cx="6781800" cy="3124200"/>
          </a:xfrm>
          <a:prstGeom prst="star6">
            <a:avLst>
              <a:gd name="adj" fmla="val 40979"/>
              <a:gd name="hf" fmla="val 11547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UDDI is very best example of a sample WEBSERVICE  implementation.  We can get many idea like message definition,  different element definition and reuse those structure  in appropriate place, fault definition and effective WSDL 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609600"/>
            <a:ext cx="5029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JAXR 1.0   API</a:t>
            </a:r>
          </a:p>
          <a:p>
            <a:pPr algn="ctr"/>
            <a:r>
              <a:rPr lang="en-US" dirty="0" smtClean="0"/>
              <a:t> it is release May 2002 by sun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4267200"/>
            <a:ext cx="7162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 evaluate JAXR API, java stand alone project is enough. no need any web project or application server.</a:t>
            </a:r>
          </a:p>
          <a:p>
            <a:r>
              <a:rPr lang="en-US" dirty="0" smtClean="0"/>
              <a:t>  just UDDI registry has to run to evaluate lifecycle methods or query methods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09800"/>
            <a:ext cx="3429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JAXR Provider [ reference implementation of JAXR API 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3200400"/>
            <a:ext cx="3429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RegistryProvider</a:t>
            </a:r>
            <a:r>
              <a:rPr lang="en-US" dirty="0" smtClean="0"/>
              <a:t> [ reference implementation of UDDI  standard and  its API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t0322_figure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07" y="761999"/>
            <a:ext cx="8141393" cy="5618037"/>
          </a:xfrm>
        </p:spPr>
      </p:pic>
      <p:sp>
        <p:nvSpPr>
          <p:cNvPr id="5" name="Rounded Rectangular Callout 4"/>
          <p:cNvSpPr/>
          <p:nvPr/>
        </p:nvSpPr>
        <p:spPr>
          <a:xfrm>
            <a:off x="7010400" y="381000"/>
            <a:ext cx="1447800" cy="685800"/>
          </a:xfrm>
          <a:prstGeom prst="wedgeRoundRectCallout">
            <a:avLst>
              <a:gd name="adj1" fmla="val -139089"/>
              <a:gd name="adj2" fmla="val 36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my Java code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1600200"/>
            <a:ext cx="2209800" cy="1066800"/>
          </a:xfrm>
          <a:prstGeom prst="wedgeRoundRectCallout">
            <a:avLst>
              <a:gd name="adj1" fmla="val -132593"/>
              <a:gd name="adj2" fmla="val 58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JAVA interface or  abstract class of </a:t>
            </a:r>
            <a:r>
              <a:rPr lang="en-US" dirty="0" err="1" smtClean="0"/>
              <a:t>javax.xml.registry</a:t>
            </a:r>
            <a:r>
              <a:rPr lang="en-US" dirty="0" smtClean="0"/>
              <a:t> .*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066800" y="4267200"/>
            <a:ext cx="2133600" cy="1066800"/>
          </a:xfrm>
          <a:prstGeom prst="wedgeRoundRectCallout">
            <a:avLst>
              <a:gd name="adj1" fmla="val 79240"/>
              <a:gd name="adj2" fmla="val -80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JAVA classes from WEB Logic server as JAR file like JDBC jar files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53000" y="4572000"/>
            <a:ext cx="2133600" cy="1295400"/>
          </a:xfrm>
          <a:prstGeom prst="wedgeRoundRectCallout">
            <a:avLst>
              <a:gd name="adj1" fmla="val -79251"/>
              <a:gd name="adj2" fmla="val 457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the actual registry  </a:t>
            </a:r>
            <a:r>
              <a:rPr lang="en-US" dirty="0" err="1" smtClean="0"/>
              <a:t>haviing</a:t>
            </a:r>
            <a:r>
              <a:rPr lang="en-US" dirty="0" smtClean="0"/>
              <a:t> </a:t>
            </a:r>
            <a:r>
              <a:rPr lang="en-US" dirty="0" err="1" smtClean="0"/>
              <a:t>imlementation</a:t>
            </a:r>
            <a:r>
              <a:rPr lang="en-US" dirty="0" smtClean="0"/>
              <a:t> of  UDDI 2.0 act as DB for UDDI standard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667000" y="152400"/>
            <a:ext cx="2286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ConnectionFactory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2667000" y="1143000"/>
            <a:ext cx="1981200" cy="304800"/>
          </a:xfrm>
          <a:prstGeom prst="rect">
            <a:avLst/>
          </a:prstGeom>
          <a:solidFill>
            <a:srgbClr val="E0D27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105400" y="1066800"/>
            <a:ext cx="2667000" cy="381000"/>
          </a:xfrm>
          <a:prstGeom prst="rect">
            <a:avLst/>
          </a:prstGeom>
          <a:solidFill>
            <a:srgbClr val="E0D27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FederatedConnection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2743200" y="205740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RegistryService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381000" y="4038600"/>
            <a:ext cx="2819400" cy="381000"/>
          </a:xfrm>
          <a:prstGeom prst="rect">
            <a:avLst/>
          </a:prstGeom>
          <a:gradFill rotWithShape="1">
            <a:gsLst>
              <a:gs pos="0">
                <a:srgbClr val="E874CA"/>
              </a:gs>
              <a:gs pos="100000">
                <a:srgbClr val="E874CA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BusinessLifeCycleManager</a:t>
            </a:r>
            <a:endParaRPr lang="en-US" dirty="0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3429000" y="4038600"/>
            <a:ext cx="2590800" cy="381000"/>
          </a:xfrm>
          <a:prstGeom prst="rect">
            <a:avLst/>
          </a:prstGeom>
          <a:gradFill rotWithShape="1">
            <a:gsLst>
              <a:gs pos="0">
                <a:srgbClr val="E874CA"/>
              </a:gs>
              <a:gs pos="100000">
                <a:srgbClr val="E874CA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BusinessQueryManager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304800" y="2743200"/>
            <a:ext cx="1981200" cy="381000"/>
          </a:xfrm>
          <a:prstGeom prst="rect">
            <a:avLst/>
          </a:prstGeom>
          <a:solidFill>
            <a:srgbClr val="4D9D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LifeCycleManager</a:t>
            </a:r>
            <a:endParaRPr lang="en-US" dirty="0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2819400" y="51816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BulkResponse</a:t>
            </a: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5257800" y="2819400"/>
            <a:ext cx="1752600" cy="381000"/>
          </a:xfrm>
          <a:prstGeom prst="rect">
            <a:avLst/>
          </a:prstGeom>
          <a:solidFill>
            <a:srgbClr val="4D9D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QueryManager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1600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CapabilityProfile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48400" y="40386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DeclarativeQueryManager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38800" y="51816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FindQualifier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0" y="60198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JAXRResponse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81364" y="2837645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0"/>
            <a:endCxn id="31" idx="2"/>
          </p:cNvCxnSpPr>
          <p:nvPr/>
        </p:nvCxnSpPr>
        <p:spPr>
          <a:xfrm rot="5400000" flipH="1" flipV="1">
            <a:off x="7400255" y="3400291"/>
            <a:ext cx="819955" cy="45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6268" idx="2"/>
            <a:endCxn id="29" idx="0"/>
          </p:cNvCxnSpPr>
          <p:nvPr/>
        </p:nvCxnSpPr>
        <p:spPr>
          <a:xfrm rot="16200000" flipH="1">
            <a:off x="5162550" y="3981450"/>
            <a:ext cx="7620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6273" idx="2"/>
            <a:endCxn id="30" idx="0"/>
          </p:cNvCxnSpPr>
          <p:nvPr/>
        </p:nvCxnSpPr>
        <p:spPr>
          <a:xfrm rot="16200000" flipH="1">
            <a:off x="3600450" y="573405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6260" idx="2"/>
            <a:endCxn id="96261" idx="0"/>
          </p:cNvCxnSpPr>
          <p:nvPr/>
        </p:nvCxnSpPr>
        <p:spPr>
          <a:xfrm rot="5400000">
            <a:off x="3390900" y="723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6260" idx="2"/>
            <a:endCxn id="96262" idx="0"/>
          </p:cNvCxnSpPr>
          <p:nvPr/>
        </p:nvCxnSpPr>
        <p:spPr>
          <a:xfrm rot="16200000" flipH="1">
            <a:off x="4819650" y="-552450"/>
            <a:ext cx="6096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6261" idx="2"/>
            <a:endCxn id="96263" idx="0"/>
          </p:cNvCxnSpPr>
          <p:nvPr/>
        </p:nvCxnSpPr>
        <p:spPr>
          <a:xfrm rot="5400000">
            <a:off x="3352800" y="1752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6263" idx="2"/>
            <a:endCxn id="96267" idx="0"/>
          </p:cNvCxnSpPr>
          <p:nvPr/>
        </p:nvCxnSpPr>
        <p:spPr>
          <a:xfrm rot="5400000">
            <a:off x="1924050" y="2305050"/>
            <a:ext cx="1600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6263" idx="2"/>
            <a:endCxn id="96268" idx="0"/>
          </p:cNvCxnSpPr>
          <p:nvPr/>
        </p:nvCxnSpPr>
        <p:spPr>
          <a:xfrm rot="16200000" flipH="1">
            <a:off x="3390900" y="27051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6267" idx="0"/>
            <a:endCxn id="96271" idx="2"/>
          </p:cNvCxnSpPr>
          <p:nvPr/>
        </p:nvCxnSpPr>
        <p:spPr>
          <a:xfrm rot="16200000" flipV="1">
            <a:off x="1085850" y="3333750"/>
            <a:ext cx="914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6267" idx="2"/>
            <a:endCxn id="96273" idx="0"/>
          </p:cNvCxnSpPr>
          <p:nvPr/>
        </p:nvCxnSpPr>
        <p:spPr>
          <a:xfrm rot="16200000" flipH="1">
            <a:off x="2400300" y="3810000"/>
            <a:ext cx="7620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6268" idx="0"/>
            <a:endCxn id="96283" idx="2"/>
          </p:cNvCxnSpPr>
          <p:nvPr/>
        </p:nvCxnSpPr>
        <p:spPr>
          <a:xfrm rot="5400000" flipH="1" flipV="1">
            <a:off x="5010150" y="2914650"/>
            <a:ext cx="8382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268" idx="2"/>
            <a:endCxn id="96273" idx="0"/>
          </p:cNvCxnSpPr>
          <p:nvPr/>
        </p:nvCxnSpPr>
        <p:spPr>
          <a:xfrm rot="5400000">
            <a:off x="3867150" y="4324350"/>
            <a:ext cx="762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0"/>
            <a:endCxn id="96283" idx="2"/>
          </p:cNvCxnSpPr>
          <p:nvPr/>
        </p:nvCxnSpPr>
        <p:spPr>
          <a:xfrm rot="16200000" flipV="1">
            <a:off x="6438900" y="289560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263" idx="2"/>
            <a:endCxn id="28" idx="1"/>
          </p:cNvCxnSpPr>
          <p:nvPr/>
        </p:nvCxnSpPr>
        <p:spPr>
          <a:xfrm rot="16200000" flipH="1">
            <a:off x="4057650" y="2038350"/>
            <a:ext cx="17907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263" idx="1"/>
            <a:endCxn id="27" idx="2"/>
          </p:cNvCxnSpPr>
          <p:nvPr/>
        </p:nvCxnSpPr>
        <p:spPr>
          <a:xfrm rot="10800000">
            <a:off x="1257300" y="2057400"/>
            <a:ext cx="14859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52400" y="228600"/>
            <a:ext cx="1905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FFCC"/>
                </a:solidFill>
              </a:rPr>
              <a:t>Javax.xml.registry</a:t>
            </a:r>
            <a:r>
              <a:rPr lang="en-US" sz="1400" dirty="0" smtClean="0"/>
              <a:t> package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7010400" y="0"/>
            <a:ext cx="17526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has 14 interfaces / classes</a:t>
            </a:r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53200" y="1828800"/>
            <a:ext cx="1905000" cy="762000"/>
          </a:xfrm>
          <a:prstGeom prst="wedgeRoundRectCallout">
            <a:avLst>
              <a:gd name="adj1" fmla="val -149937"/>
              <a:gd name="adj2" fmla="val -9887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</a:t>
            </a:r>
            <a:r>
              <a:rPr lang="en-US" dirty="0" err="1" smtClean="0"/>
              <a:t>creditential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5410200" y="228600"/>
            <a:ext cx="1524000" cy="533400"/>
          </a:xfrm>
          <a:prstGeom prst="wedgeRoundRectCallout">
            <a:avLst>
              <a:gd name="adj1" fmla="val -77730"/>
              <a:gd name="adj2" fmla="val -32081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>
            <a:stCxn id="5" idx="0"/>
            <a:endCxn id="4" idx="2"/>
          </p:cNvCxnSpPr>
          <p:nvPr/>
        </p:nvCxnSpPr>
        <p:spPr>
          <a:xfrm rot="5400000" flipH="1" flipV="1">
            <a:off x="1154430" y="1230630"/>
            <a:ext cx="2910840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0"/>
            <a:endCxn id="4" idx="2"/>
          </p:cNvCxnSpPr>
          <p:nvPr/>
        </p:nvCxnSpPr>
        <p:spPr>
          <a:xfrm rot="5400000" flipH="1" flipV="1">
            <a:off x="1802130" y="201930"/>
            <a:ext cx="123444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4" idx="2"/>
          </p:cNvCxnSpPr>
          <p:nvPr/>
        </p:nvCxnSpPr>
        <p:spPr>
          <a:xfrm rot="16200000" flipV="1">
            <a:off x="4411980" y="525780"/>
            <a:ext cx="2682240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2" idx="0"/>
            <a:endCxn id="4" idx="2"/>
          </p:cNvCxnSpPr>
          <p:nvPr/>
        </p:nvCxnSpPr>
        <p:spPr>
          <a:xfrm rot="5400000" flipH="1" flipV="1">
            <a:off x="1268730" y="659130"/>
            <a:ext cx="2225040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5" idx="0"/>
            <a:endCxn id="4" idx="2"/>
          </p:cNvCxnSpPr>
          <p:nvPr/>
        </p:nvCxnSpPr>
        <p:spPr>
          <a:xfrm rot="16200000" flipV="1">
            <a:off x="5288280" y="-350520"/>
            <a:ext cx="100584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" idx="0"/>
            <a:endCxn id="4" idx="2"/>
          </p:cNvCxnSpPr>
          <p:nvPr/>
        </p:nvCxnSpPr>
        <p:spPr>
          <a:xfrm rot="16200000" flipV="1">
            <a:off x="4899660" y="38100"/>
            <a:ext cx="1630680" cy="365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4" idx="0"/>
            <a:endCxn id="4" idx="2"/>
          </p:cNvCxnSpPr>
          <p:nvPr/>
        </p:nvCxnSpPr>
        <p:spPr>
          <a:xfrm rot="5400000" flipH="1" flipV="1">
            <a:off x="1706880" y="563880"/>
            <a:ext cx="169164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4" idx="2"/>
          </p:cNvCxnSpPr>
          <p:nvPr/>
        </p:nvCxnSpPr>
        <p:spPr>
          <a:xfrm rot="16200000" flipV="1">
            <a:off x="4278630" y="659130"/>
            <a:ext cx="3291840" cy="407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1" idx="0"/>
            <a:endCxn id="4" idx="2"/>
          </p:cNvCxnSpPr>
          <p:nvPr/>
        </p:nvCxnSpPr>
        <p:spPr>
          <a:xfrm rot="5400000" flipH="1" flipV="1">
            <a:off x="2164080" y="-45720"/>
            <a:ext cx="62484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4" idx="0"/>
            <a:endCxn id="4" idx="2"/>
          </p:cNvCxnSpPr>
          <p:nvPr/>
        </p:nvCxnSpPr>
        <p:spPr>
          <a:xfrm rot="16200000" flipV="1">
            <a:off x="4602480" y="335280"/>
            <a:ext cx="214884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0" y="685800"/>
            <a:ext cx="1676400" cy="365760"/>
          </a:xfrm>
          <a:prstGeom prst="rect">
            <a:avLst/>
          </a:prstGeom>
          <a:solidFill>
            <a:srgbClr val="E41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962400"/>
            <a:ext cx="20574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AuditableEvent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43800" y="4343400"/>
            <a:ext cx="8382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1676400"/>
            <a:ext cx="152400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67600" y="4953000"/>
            <a:ext cx="914400" cy="365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682240"/>
            <a:ext cx="1676400" cy="3657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ServiceBinding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2743200"/>
            <a:ext cx="182880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SpecificationLink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609600"/>
            <a:ext cx="152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PostalAddress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71800" y="91440"/>
            <a:ext cx="17526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ExtensibleObject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52600" y="6324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53200" y="3200400"/>
            <a:ext cx="1828800" cy="365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ExternalIdentifier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0400" y="2057400"/>
            <a:ext cx="1371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ExternalLink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4953000"/>
            <a:ext cx="22098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RegistryPackage</a:t>
            </a:r>
            <a:r>
              <a:rPr lang="en-US" dirty="0" smtClean="0"/>
              <a:t>(P1)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" idx="0"/>
            <a:endCxn id="22" idx="2"/>
          </p:cNvCxnSpPr>
          <p:nvPr/>
        </p:nvCxnSpPr>
        <p:spPr>
          <a:xfrm rot="16200000" flipV="1">
            <a:off x="3752850" y="5524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58000" y="3733800"/>
            <a:ext cx="15240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00600" y="4953000"/>
            <a:ext cx="2286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ClassificationScheme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4800" y="3276600"/>
            <a:ext cx="11430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71" name="Oval Callout 70"/>
          <p:cNvSpPr/>
          <p:nvPr/>
        </p:nvSpPr>
        <p:spPr>
          <a:xfrm>
            <a:off x="0" y="0"/>
            <a:ext cx="1219200" cy="609600"/>
          </a:xfrm>
          <a:prstGeom prst="wedgeEllipseCallout">
            <a:avLst>
              <a:gd name="adj1" fmla="val 192139"/>
              <a:gd name="adj2" fmla="val -35162"/>
            </a:avLst>
          </a:prstGeom>
          <a:solidFill>
            <a:srgbClr val="E41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 here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953000" y="3810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FFCC"/>
                </a:solidFill>
              </a:rPr>
              <a:t>Javax.xml.registry.info</a:t>
            </a:r>
            <a:r>
              <a:rPr lang="en-US" sz="1400" dirty="0" smtClean="0"/>
              <a:t> package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7391400" y="228600"/>
            <a:ext cx="1371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has 27 interfaces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800" y="22860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48000" y="3124200"/>
            <a:ext cx="1905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RegistryEntry</a:t>
            </a:r>
            <a:r>
              <a:rPr lang="en-US" dirty="0" smtClean="0"/>
              <a:t> (P1)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41" idx="0"/>
            <a:endCxn id="62" idx="2"/>
          </p:cNvCxnSpPr>
          <p:nvPr/>
        </p:nvCxnSpPr>
        <p:spPr>
          <a:xfrm rot="16200000" flipV="1">
            <a:off x="4248150" y="3257550"/>
            <a:ext cx="1447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0"/>
            <a:endCxn id="4" idx="2"/>
          </p:cNvCxnSpPr>
          <p:nvPr/>
        </p:nvCxnSpPr>
        <p:spPr>
          <a:xfrm rot="16200000" flipV="1">
            <a:off x="2907030" y="2030730"/>
            <a:ext cx="207264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819400" y="2362200"/>
            <a:ext cx="18288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Versionable</a:t>
            </a:r>
            <a:r>
              <a:rPr lang="en-US" dirty="0" smtClean="0"/>
              <a:t> (P 1 )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2" idx="0"/>
            <a:endCxn id="70" idx="2"/>
          </p:cNvCxnSpPr>
          <p:nvPr/>
        </p:nvCxnSpPr>
        <p:spPr>
          <a:xfrm rot="16200000" flipV="1">
            <a:off x="3676650" y="280035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391400" y="1143000"/>
            <a:ext cx="1447800" cy="381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URIValidator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25" idx="0"/>
            <a:endCxn id="81" idx="2"/>
          </p:cNvCxnSpPr>
          <p:nvPr/>
        </p:nvCxnSpPr>
        <p:spPr>
          <a:xfrm rot="5400000" flipH="1" flipV="1">
            <a:off x="7639050" y="1581150"/>
            <a:ext cx="533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0"/>
            <a:endCxn id="81" idx="2"/>
          </p:cNvCxnSpPr>
          <p:nvPr/>
        </p:nvCxnSpPr>
        <p:spPr>
          <a:xfrm rot="5400000" flipH="1" flipV="1">
            <a:off x="7250430" y="1817370"/>
            <a:ext cx="11582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362200" y="48768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ExtrinsicObject</a:t>
            </a:r>
            <a:r>
              <a:rPr lang="en-US" dirty="0" smtClean="0"/>
              <a:t> (P1)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90" idx="0"/>
            <a:endCxn id="62" idx="2"/>
          </p:cNvCxnSpPr>
          <p:nvPr/>
        </p:nvCxnSpPr>
        <p:spPr>
          <a:xfrm rot="5400000" flipH="1" flipV="1">
            <a:off x="3028950" y="3905250"/>
            <a:ext cx="13716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0"/>
            <a:endCxn id="62" idx="2"/>
          </p:cNvCxnSpPr>
          <p:nvPr/>
        </p:nvCxnSpPr>
        <p:spPr>
          <a:xfrm rot="5400000" flipH="1" flipV="1">
            <a:off x="1828800" y="2781300"/>
            <a:ext cx="14478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2" idx="0"/>
            <a:endCxn id="62" idx="2"/>
          </p:cNvCxnSpPr>
          <p:nvPr/>
        </p:nvCxnSpPr>
        <p:spPr>
          <a:xfrm rot="16200000" flipV="1">
            <a:off x="5238750" y="2266950"/>
            <a:ext cx="1447800" cy="392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990600" y="5791200"/>
            <a:ext cx="2057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InternationalString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276600" y="5791200"/>
            <a:ext cx="1752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LocalizedString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990600" y="6324600"/>
            <a:ext cx="533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3733800" y="6324600"/>
            <a:ext cx="14478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PersonName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5486400" y="5715000"/>
            <a:ext cx="20574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TelephoneNumber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5638800" y="6324600"/>
            <a:ext cx="16002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EMailAddress</a:t>
            </a:r>
            <a:endParaRPr lang="en-US" dirty="0"/>
          </a:p>
        </p:txBody>
      </p:sp>
      <p:cxnSp>
        <p:nvCxnSpPr>
          <p:cNvPr id="172" name="Straight Arrow Connector 171"/>
          <p:cNvCxnSpPr>
            <a:stCxn id="15" idx="0"/>
            <a:endCxn id="22" idx="1"/>
          </p:cNvCxnSpPr>
          <p:nvPr/>
        </p:nvCxnSpPr>
        <p:spPr>
          <a:xfrm rot="5400000" flipH="1" flipV="1">
            <a:off x="2194560" y="-167640"/>
            <a:ext cx="33528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66800" y="457200"/>
            <a:ext cx="3352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Package </a:t>
            </a:r>
            <a:r>
              <a:rPr lang="en-US" b="1" dirty="0" err="1" smtClean="0">
                <a:solidFill>
                  <a:srgbClr val="FFC000"/>
                </a:solidFill>
              </a:rPr>
              <a:t>javax.xml.registry</a:t>
            </a:r>
            <a:r>
              <a:rPr lang="en-US" b="1" dirty="0" smtClean="0">
                <a:solidFill>
                  <a:srgbClr val="FFC000"/>
                </a:solidFill>
              </a:rPr>
              <a:t> Description </a:t>
            </a:r>
            <a:r>
              <a:rPr lang="en-US" b="1" dirty="0" smtClean="0"/>
              <a:t>has  BOM </a:t>
            </a:r>
          </a:p>
          <a:p>
            <a:pPr algn="ctr"/>
            <a:r>
              <a:rPr lang="en-US" b="1" dirty="0" smtClean="0"/>
              <a:t>( Business Object Model ) of </a:t>
            </a:r>
            <a:r>
              <a:rPr lang="en-US" b="1" dirty="0" err="1" smtClean="0"/>
              <a:t>classess</a:t>
            </a:r>
            <a:r>
              <a:rPr lang="en-US" b="1" dirty="0" smtClean="0"/>
              <a:t> / </a:t>
            </a:r>
            <a:r>
              <a:rPr lang="en-US" b="1" dirty="0" err="1" smtClean="0"/>
              <a:t>inteface</a:t>
            </a:r>
            <a:r>
              <a:rPr lang="en-US" b="1" dirty="0" smtClean="0"/>
              <a:t> of package in  JAVA DOC PDF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3810000" y="3505200"/>
            <a:ext cx="2286000" cy="381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RegistryException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752600" y="4343400"/>
            <a:ext cx="1905000" cy="381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SaveException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200400" y="5105400"/>
            <a:ext cx="1905000" cy="381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DeleteException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4876800" y="4495800"/>
            <a:ext cx="1905000" cy="381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FindException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V="1">
            <a:off x="4191000" y="38862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5181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2667000" y="38862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11430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JAXRException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InvalidRequestException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2200" y="2667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UnexpectedException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2743200"/>
            <a:ext cx="3352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UnsupportedCapabilityException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0"/>
            <a:endCxn id="11" idx="2"/>
          </p:cNvCxnSpPr>
          <p:nvPr/>
        </p:nvCxnSpPr>
        <p:spPr>
          <a:xfrm rot="5400000" flipH="1" flipV="1">
            <a:off x="2819400" y="342900"/>
            <a:ext cx="533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11" idx="2"/>
          </p:cNvCxnSpPr>
          <p:nvPr/>
        </p:nvCxnSpPr>
        <p:spPr>
          <a:xfrm rot="16200000" flipV="1">
            <a:off x="3752850" y="2305050"/>
            <a:ext cx="1981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1" idx="2"/>
          </p:cNvCxnSpPr>
          <p:nvPr/>
        </p:nvCxnSpPr>
        <p:spPr>
          <a:xfrm rot="5400000" flipH="1" flipV="1">
            <a:off x="3448050" y="1581150"/>
            <a:ext cx="1143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  <a:endCxn id="11" idx="2"/>
          </p:cNvCxnSpPr>
          <p:nvPr/>
        </p:nvCxnSpPr>
        <p:spPr>
          <a:xfrm rot="16200000" flipV="1">
            <a:off x="5238750" y="819150"/>
            <a:ext cx="12192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" y="3200400"/>
            <a:ext cx="7467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5105400"/>
            <a:ext cx="2362200" cy="121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exception comes  for exception occurred in  </a:t>
            </a:r>
            <a:r>
              <a:rPr lang="en-US" dirty="0" err="1" smtClean="0"/>
              <a:t>uddi</a:t>
            </a:r>
            <a:r>
              <a:rPr lang="en-US" dirty="0" smtClean="0"/>
              <a:t> registry side 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457200" y="1066800"/>
            <a:ext cx="1752600" cy="838200"/>
          </a:xfrm>
          <a:prstGeom prst="wedgeRoundRect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 </a:t>
            </a:r>
            <a:r>
              <a:rPr lang="en-US" dirty="0" err="1" smtClean="0"/>
              <a:t>linkedObject</a:t>
            </a:r>
            <a:r>
              <a:rPr lang="en-US" dirty="0" smtClean="0"/>
              <a:t> of </a:t>
            </a:r>
            <a:r>
              <a:rPr lang="en-US" dirty="0" err="1" smtClean="0"/>
              <a:t>externalLink</a:t>
            </a:r>
            <a:endParaRPr lang="en-US" dirty="0" smtClean="0"/>
          </a:p>
        </p:txBody>
      </p:sp>
      <p:sp>
        <p:nvSpPr>
          <p:cNvPr id="25" name="Rounded Rectangular Callout 24"/>
          <p:cNvSpPr/>
          <p:nvPr/>
        </p:nvSpPr>
        <p:spPr>
          <a:xfrm>
            <a:off x="7162800" y="990600"/>
            <a:ext cx="1676400" cy="1524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I call LEVEL 1 methods , I get this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2133600"/>
            <a:ext cx="586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UDDI  2.0 Element 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438400" y="609600"/>
            <a:ext cx="24384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BusinessEntity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676400"/>
            <a:ext cx="27432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BusinessService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362200" y="2667000"/>
            <a:ext cx="2057400" cy="83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BindingTemplate</a:t>
            </a:r>
            <a:endParaRPr lang="en-US" dirty="0"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3429000" y="114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32004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2057400" y="5029200"/>
            <a:ext cx="1905000" cy="914400"/>
          </a:xfrm>
          <a:prstGeom prst="flowChartPreparation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tModel</a:t>
            </a:r>
            <a:endParaRPr lang="en-US" dirty="0">
              <a:latin typeface="Arial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2895600" y="3505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 rot="2369975">
            <a:off x="4648200" y="1524000"/>
            <a:ext cx="2209800" cy="609600"/>
          </a:xfrm>
          <a:prstGeom prst="leftRightArrow">
            <a:avLst>
              <a:gd name="adj1" fmla="val 50000"/>
              <a:gd name="adj2" fmla="val 72500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Publisherassertion</a:t>
            </a:r>
            <a:endParaRPr lang="en-US" dirty="0">
              <a:latin typeface="Arial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6096000" y="26670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>
                <a:latin typeface="Arial" charset="0"/>
              </a:rPr>
              <a:t>BusinessEntity</a:t>
            </a:r>
            <a:endParaRPr lang="en-US" dirty="0">
              <a:latin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304800" y="2743200"/>
            <a:ext cx="1371600" cy="12954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900">
                <a:latin typeface="Arial" charset="0"/>
              </a:rPr>
              <a:t>All these will have UUID as key generated automatically when registered with registry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>
            <a:off x="990600" y="9144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>
            <a:off x="1371600" y="2209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V="1">
            <a:off x="1676400" y="3200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295400" y="4038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876800" y="3505200"/>
            <a:ext cx="2743200" cy="1066800"/>
          </a:xfrm>
          <a:prstGeom prst="cloudCallout">
            <a:avLst>
              <a:gd name="adj1" fmla="val -53935"/>
              <a:gd name="adj2" fmla="val -12291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</a:rPr>
              <a:t>Primary data structure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800600" y="4495800"/>
            <a:ext cx="3810000" cy="1905000"/>
          </a:xfrm>
          <a:prstGeom prst="wedgeRoundRectCallout">
            <a:avLst>
              <a:gd name="adj1" fmla="val -71730"/>
              <a:gd name="adj2" fmla="val -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tModel</a:t>
            </a:r>
            <a:r>
              <a:rPr lang="en-US" dirty="0" smtClean="0">
                <a:solidFill>
                  <a:srgbClr val="FFFF00"/>
                </a:solidFill>
              </a:rPr>
              <a:t> are used 2 ways. 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to Classify Other </a:t>
            </a:r>
            <a:r>
              <a:rPr lang="en-US" dirty="0" err="1" smtClean="0">
                <a:solidFill>
                  <a:srgbClr val="FFFF00"/>
                </a:solidFill>
              </a:rPr>
              <a:t>tModels</a:t>
            </a:r>
            <a:r>
              <a:rPr lang="en-US" dirty="0" smtClean="0">
                <a:solidFill>
                  <a:srgbClr val="FFFF00"/>
                </a:solidFill>
              </a:rPr>
              <a:t> like </a:t>
            </a:r>
            <a:r>
              <a:rPr lang="en-US" dirty="0" err="1" smtClean="0">
                <a:solidFill>
                  <a:srgbClr val="FFFF00"/>
                </a:solidFill>
              </a:rPr>
              <a:t>uddi-org:types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to classify other primary data structure  like </a:t>
            </a:r>
            <a:r>
              <a:rPr lang="en-US" dirty="0" err="1" smtClean="0">
                <a:solidFill>
                  <a:srgbClr val="FFC000"/>
                </a:solidFill>
              </a:rPr>
              <a:t>businessEntity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businessService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9400" y="381000"/>
            <a:ext cx="22860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Uddi-org:types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32766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25908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31242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45680" y="18669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57800" y="31242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xmlSpec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rot="5400000" flipH="1" flipV="1">
            <a:off x="6724650" y="1680210"/>
            <a:ext cx="800100" cy="208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800600" y="39624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soapSpec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  <a:endCxn id="9" idx="2"/>
          </p:cNvCxnSpPr>
          <p:nvPr/>
        </p:nvCxnSpPr>
        <p:spPr>
          <a:xfrm rot="5400000" flipH="1" flipV="1">
            <a:off x="5661660" y="35433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284720" y="31242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wsdlSpec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8" idx="2"/>
          </p:cNvCxnSpPr>
          <p:nvPr/>
        </p:nvCxnSpPr>
        <p:spPr>
          <a:xfrm rot="5400000" flipH="1" flipV="1">
            <a:off x="7738110" y="2693670"/>
            <a:ext cx="8001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8600" y="15240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2286000"/>
            <a:ext cx="164592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  <a:endCxn id="18" idx="2"/>
          </p:cNvCxnSpPr>
          <p:nvPr/>
        </p:nvCxnSpPr>
        <p:spPr>
          <a:xfrm rot="5400000" flipH="1" flipV="1">
            <a:off x="89916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48200" y="1905000"/>
            <a:ext cx="228600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signatureComponent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" idx="0"/>
          </p:cNvCxnSpPr>
          <p:nvPr/>
        </p:nvCxnSpPr>
        <p:spPr>
          <a:xfrm rot="5400000" flipH="1" flipV="1">
            <a:off x="1668780" y="982980"/>
            <a:ext cx="2057400" cy="2529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</p:cNvCxnSpPr>
          <p:nvPr/>
        </p:nvCxnSpPr>
        <p:spPr>
          <a:xfrm rot="5400000" flipH="1" flipV="1">
            <a:off x="2926080" y="1554480"/>
            <a:ext cx="1371600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</p:cNvCxnSpPr>
          <p:nvPr/>
        </p:nvCxnSpPr>
        <p:spPr>
          <a:xfrm rot="16200000" flipV="1">
            <a:off x="3192780" y="1988820"/>
            <a:ext cx="190500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</p:cNvCxnSpPr>
          <p:nvPr/>
        </p:nvCxnSpPr>
        <p:spPr>
          <a:xfrm rot="16200000" flipV="1">
            <a:off x="5741670" y="-560070"/>
            <a:ext cx="647700" cy="420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</p:cNvCxnSpPr>
          <p:nvPr/>
        </p:nvCxnSpPr>
        <p:spPr>
          <a:xfrm rot="5400000" flipH="1" flipV="1">
            <a:off x="2354580" y="-83820"/>
            <a:ext cx="304800" cy="291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</p:cNvCxnSpPr>
          <p:nvPr/>
        </p:nvCxnSpPr>
        <p:spPr>
          <a:xfrm rot="16200000" flipV="1">
            <a:off x="4419600" y="533400"/>
            <a:ext cx="685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0" y="5181600"/>
            <a:ext cx="1524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D-U-N-S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dirty="0" smtClean="0"/>
          </a:p>
        </p:txBody>
      </p:sp>
      <p:sp>
        <p:nvSpPr>
          <p:cNvPr id="48" name="Oval 47"/>
          <p:cNvSpPr/>
          <p:nvPr/>
        </p:nvSpPr>
        <p:spPr>
          <a:xfrm>
            <a:off x="1676400" y="5334000"/>
            <a:ext cx="1524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Thomos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dirty="0" smtClean="0"/>
          </a:p>
        </p:txBody>
      </p:sp>
      <p:sp>
        <p:nvSpPr>
          <p:cNvPr id="49" name="Oval 48"/>
          <p:cNvSpPr/>
          <p:nvPr/>
        </p:nvSpPr>
        <p:spPr>
          <a:xfrm>
            <a:off x="5105400" y="5410200"/>
            <a:ext cx="1524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UNSPSC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429000" y="5410200"/>
            <a:ext cx="1524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NAICS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dirty="0" smtClean="0"/>
          </a:p>
        </p:txBody>
      </p:sp>
      <p:cxnSp>
        <p:nvCxnSpPr>
          <p:cNvPr id="52" name="Straight Arrow Connector 51"/>
          <p:cNvCxnSpPr>
            <a:stCxn id="47" idx="0"/>
            <a:endCxn id="5" idx="2"/>
          </p:cNvCxnSpPr>
          <p:nvPr/>
        </p:nvCxnSpPr>
        <p:spPr>
          <a:xfrm rot="5400000" flipH="1" flipV="1">
            <a:off x="373380" y="4122420"/>
            <a:ext cx="1447800" cy="670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0"/>
            <a:endCxn id="5" idx="2"/>
          </p:cNvCxnSpPr>
          <p:nvPr/>
        </p:nvCxnSpPr>
        <p:spPr>
          <a:xfrm rot="16200000" flipV="1">
            <a:off x="1135380" y="4030980"/>
            <a:ext cx="1600200" cy="1005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7" idx="2"/>
          </p:cNvCxnSpPr>
          <p:nvPr/>
        </p:nvCxnSpPr>
        <p:spPr>
          <a:xfrm rot="5400000" flipH="1" flipV="1">
            <a:off x="3345180" y="4427220"/>
            <a:ext cx="1828800" cy="1371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  <a:endCxn id="7" idx="2"/>
          </p:cNvCxnSpPr>
          <p:nvPr/>
        </p:nvCxnSpPr>
        <p:spPr>
          <a:xfrm rot="16200000" flipV="1">
            <a:off x="3841438" y="4068122"/>
            <a:ext cx="1973870" cy="10004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620000" y="5486400"/>
            <a:ext cx="1524000" cy="990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myWSDL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  <a:endCxn id="15" idx="2"/>
          </p:cNvCxnSpPr>
          <p:nvPr/>
        </p:nvCxnSpPr>
        <p:spPr>
          <a:xfrm rot="16200000" flipV="1">
            <a:off x="7292340" y="4396740"/>
            <a:ext cx="1905000" cy="2743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400800" y="4267200"/>
            <a:ext cx="1524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Ws-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tModel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105" idx="7"/>
            <a:endCxn id="15" idx="2"/>
          </p:cNvCxnSpPr>
          <p:nvPr/>
        </p:nvCxnSpPr>
        <p:spPr>
          <a:xfrm rot="5400000" flipH="1" flipV="1">
            <a:off x="7489212" y="3793803"/>
            <a:ext cx="830870" cy="4060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0" idx="0"/>
            <a:endCxn id="105" idx="5"/>
          </p:cNvCxnSpPr>
          <p:nvPr/>
        </p:nvCxnSpPr>
        <p:spPr>
          <a:xfrm rot="16200000" flipV="1">
            <a:off x="7854973" y="4959372"/>
            <a:ext cx="373670" cy="68038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533400" y="1066800"/>
            <a:ext cx="3429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UDDI primary data structure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2819400"/>
            <a:ext cx="358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UDDI Inquiry API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09600" y="4191000"/>
            <a:ext cx="3657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UDDI publishing API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800600" y="762000"/>
            <a:ext cx="3657600" cy="838200"/>
          </a:xfrm>
          <a:prstGeom prst="wedgeEllipseCallout">
            <a:avLst>
              <a:gd name="adj1" fmla="val -72699"/>
              <a:gd name="adj2" fmla="val 16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400" dirty="0" err="1">
                <a:latin typeface="Arial" charset="0"/>
              </a:rPr>
              <a:t>BusinessEntity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BusinessService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bindingTemplate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tModel</a:t>
            </a:r>
            <a:endParaRPr lang="en-US" sz="1400" dirty="0">
              <a:latin typeface="Arial" charset="0"/>
            </a:endParaRP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5105400" y="2590800"/>
            <a:ext cx="3657600" cy="838200"/>
          </a:xfrm>
          <a:prstGeom prst="wedgeEllipseCallout">
            <a:avLst>
              <a:gd name="adj1" fmla="val -72699"/>
              <a:gd name="adj2" fmla="val 16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400">
                <a:latin typeface="Arial" charset="0"/>
              </a:rPr>
              <a:t>find and get methods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76200"/>
            <a:ext cx="388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Three important Part of UDDI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4876800" y="4114800"/>
            <a:ext cx="3733800" cy="2043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Inquiry and Publish portion simply describe structure of WSDL operation and its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3886200"/>
            <a:ext cx="14630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419600" y="3733800"/>
            <a:ext cx="4191000" cy="685800"/>
          </a:xfrm>
          <a:prstGeom prst="wedgeRoundRectCallout">
            <a:avLst>
              <a:gd name="adj1" fmla="val -74250"/>
              <a:gd name="adj2" fmla="val 96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operation, while more than one categories specified in find operation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2895600"/>
            <a:ext cx="146304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2819400"/>
            <a:ext cx="4191000" cy="685800"/>
          </a:xfrm>
          <a:prstGeom prst="wedgeRoundRectCallout">
            <a:avLst>
              <a:gd name="adj1" fmla="val -74250"/>
              <a:gd name="adj2" fmla="val 962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dirty="0" smtClean="0"/>
              <a:t>operation, while more than one identifiers specified in find operation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2057400"/>
            <a:ext cx="146304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419600" y="1981200"/>
            <a:ext cx="4191000" cy="685800"/>
          </a:xfrm>
          <a:prstGeom prst="wedgeRoundRectCallout">
            <a:avLst>
              <a:gd name="adj1" fmla="val -74250"/>
              <a:gd name="adj2" fmla="val 962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dirty="0" smtClean="0"/>
              <a:t>operation, while more than one </a:t>
            </a:r>
            <a:r>
              <a:rPr lang="en-US" dirty="0" err="1" smtClean="0"/>
              <a:t>namepattern</a:t>
            </a:r>
            <a:r>
              <a:rPr lang="en-US" dirty="0" smtClean="0"/>
              <a:t> specified in find operation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5000" y="4876800"/>
            <a:ext cx="14630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tModel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95800" y="4724400"/>
            <a:ext cx="4191000" cy="685800"/>
          </a:xfrm>
          <a:prstGeom prst="wedgeRoundRectCallout">
            <a:avLst>
              <a:gd name="adj1" fmla="val -74250"/>
              <a:gd name="adj2" fmla="val 96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/>
              <a:t>operation, while more than one </a:t>
            </a:r>
            <a:r>
              <a:rPr lang="en-US" dirty="0" err="1" smtClean="0"/>
              <a:t>tModel</a:t>
            </a:r>
            <a:r>
              <a:rPr lang="en-US" dirty="0" smtClean="0"/>
              <a:t> key specified in find operation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81200" y="1371600"/>
            <a:ext cx="14630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findQualifier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381000"/>
            <a:ext cx="60960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of </a:t>
            </a:r>
            <a:r>
              <a:rPr lang="en-US" b="1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95300" y="1371600"/>
            <a:ext cx="838200" cy="609600"/>
          </a:xfrm>
          <a:prstGeom prst="ellipse">
            <a:avLst/>
          </a:prstGeom>
          <a:solidFill>
            <a:srgbClr val="E62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5300" y="2057400"/>
            <a:ext cx="838200" cy="609600"/>
          </a:xfrm>
          <a:prstGeom prst="ellipse">
            <a:avLst/>
          </a:prstGeom>
          <a:solidFill>
            <a:srgbClr val="E62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95300" y="2819400"/>
            <a:ext cx="838200" cy="609600"/>
          </a:xfrm>
          <a:prstGeom prst="ellipse">
            <a:avLst/>
          </a:prstGeom>
          <a:solidFill>
            <a:srgbClr val="E62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95300" y="3733800"/>
            <a:ext cx="838200" cy="609600"/>
          </a:xfrm>
          <a:prstGeom prst="ellipse">
            <a:avLst/>
          </a:prstGeom>
          <a:solidFill>
            <a:srgbClr val="E62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95300" y="4800600"/>
            <a:ext cx="838200" cy="609600"/>
          </a:xfrm>
          <a:prstGeom prst="ellipse">
            <a:avLst/>
          </a:prstGeom>
          <a:solidFill>
            <a:srgbClr val="E62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1981200" y="5791200"/>
            <a:ext cx="4267200" cy="1066800"/>
          </a:xfrm>
          <a:prstGeom prst="wedgeEllipseCallout">
            <a:avLst>
              <a:gd name="adj1" fmla="val -65316"/>
              <a:gd name="adj2" fmla="val -10301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order, if it is present for a find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has THREE BAG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14400" y="19050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IdentiferBag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14400" y="32004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CategoryBag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14400" y="44958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tModelBag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419600" y="2057400"/>
            <a:ext cx="2897188" cy="9088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It has one or more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KeyedReference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505200" y="2286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3505200" y="2819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4267200" y="3803650"/>
            <a:ext cx="2897188" cy="1655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It has one or more tModelKey, tModelKey inturn it is String datatype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505200" y="472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0" y="228600"/>
            <a:ext cx="411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Inquiry API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1043940" y="1470660"/>
            <a:ext cx="2651760" cy="5486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Find_business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043940" y="2423160"/>
            <a:ext cx="2651760" cy="5486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>
                <a:latin typeface="Arial" charset="0"/>
              </a:rPr>
              <a:t>Find_relatedBusiness</a:t>
            </a:r>
            <a:endParaRPr lang="en-US" dirty="0">
              <a:latin typeface="Arial" charset="0"/>
            </a:endParaRP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1066800" y="4267200"/>
            <a:ext cx="2651760" cy="5486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>
                <a:latin typeface="Arial" charset="0"/>
              </a:rPr>
              <a:t>Find_binding</a:t>
            </a:r>
            <a:endParaRPr lang="en-US" dirty="0">
              <a:latin typeface="Arial" charset="0"/>
            </a:endParaRP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1066800" y="3276600"/>
            <a:ext cx="2651760" cy="5486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Find_service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1043940" y="5090160"/>
            <a:ext cx="2651760" cy="5486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Find_tModel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5425440" y="1470660"/>
            <a:ext cx="2651760" cy="54864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get_businessDetail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5425440" y="2423160"/>
            <a:ext cx="2651760" cy="54864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Get_BusinessDetailExt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5425440" y="3299460"/>
            <a:ext cx="2651760" cy="54864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Get_serviceDetail</a:t>
            </a: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5425440" y="4213860"/>
            <a:ext cx="2651760" cy="54864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Get_bindingDetail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5425440" y="5090160"/>
            <a:ext cx="2651760" cy="54864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get_tModelDetail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90800" y="2286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UDDI Publishing API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04800" y="1066800"/>
            <a:ext cx="2286000" cy="457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>
                <a:solidFill>
                  <a:srgbClr val="FFFF00"/>
                </a:solidFill>
                <a:latin typeface="Arial" charset="0"/>
              </a:rPr>
              <a:t>Get_authToken</a:t>
            </a:r>
            <a:endParaRPr 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04800" y="1752600"/>
            <a:ext cx="2286000" cy="457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FF00"/>
                </a:solidFill>
                <a:latin typeface="Arial" charset="0"/>
              </a:rPr>
              <a:t>Discared_authToken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3474720" y="990600"/>
            <a:ext cx="2468880" cy="54864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00"/>
                </a:solidFill>
                <a:latin typeface="Arial" charset="0"/>
              </a:rPr>
              <a:t>Save_business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474720" y="1752600"/>
            <a:ext cx="2468880" cy="54864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00"/>
                </a:solidFill>
                <a:latin typeface="Arial" charset="0"/>
              </a:rPr>
              <a:t>Save_service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474720" y="2514600"/>
            <a:ext cx="2468880" cy="54864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00"/>
                </a:solidFill>
                <a:latin typeface="Arial" charset="0"/>
              </a:rPr>
              <a:t>Save_binding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474720" y="3352800"/>
            <a:ext cx="2468880" cy="54864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0000"/>
                </a:solidFill>
                <a:latin typeface="Arial" charset="0"/>
              </a:rPr>
              <a:t>Save_tModel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474720" y="4114800"/>
            <a:ext cx="2468880" cy="54864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Add_publisherAssertions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474720" y="4876800"/>
            <a:ext cx="2468880" cy="54864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Set_publisherAssertions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6438900" y="1066800"/>
            <a:ext cx="2468880" cy="457200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Delete_business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6438900" y="1752600"/>
            <a:ext cx="2468880" cy="457200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Delete_service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6438900" y="2590800"/>
            <a:ext cx="2468880" cy="457200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Delete_binding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6438900" y="3276600"/>
            <a:ext cx="2468880" cy="457200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Delete_tModel</a:t>
            </a:r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6438900" y="4038600"/>
            <a:ext cx="2468880" cy="457200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Delete_publisherAssertion</a:t>
            </a:r>
            <a:endParaRPr lang="en-US" dirty="0">
              <a:latin typeface="Arial" charset="0"/>
            </a:endParaRPr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304800" y="5029200"/>
            <a:ext cx="2926080" cy="533400"/>
          </a:xfrm>
          <a:prstGeom prst="snip2Diag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Get_assertionStatusReport</a:t>
            </a: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04800" y="5791200"/>
            <a:ext cx="2926080" cy="609600"/>
          </a:xfrm>
          <a:prstGeom prst="snip2Diag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Get_publisherAssertions</a:t>
            </a:r>
            <a:endParaRPr lang="en-US" dirty="0">
              <a:latin typeface="Arial" charset="0"/>
            </a:endParaRPr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6324600" y="5486400"/>
            <a:ext cx="2286000" cy="609600"/>
          </a:xfrm>
          <a:prstGeom prst="parallelogram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Get_registeredInfo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536</Words>
  <Application>Microsoft Office PowerPoint</Application>
  <PresentationFormat>On-screen Show (4:3)</PresentationFormat>
  <Paragraphs>166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UDDI has THREE BAG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param</cp:lastModifiedBy>
  <cp:revision>152</cp:revision>
  <dcterms:created xsi:type="dcterms:W3CDTF">2009-03-11T17:15:19Z</dcterms:created>
  <dcterms:modified xsi:type="dcterms:W3CDTF">2009-04-28T02:00:40Z</dcterms:modified>
</cp:coreProperties>
</file>