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1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721E-656B-4D97-B861-471A790CFC37}" type="datetimeFigureOut">
              <a:rPr lang="en-US" smtClean="0"/>
              <a:pPr/>
              <a:t>12/3/2009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DD767-99AF-4C8F-8A50-0FABC04538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721E-656B-4D97-B861-471A790CFC37}" type="datetimeFigureOut">
              <a:rPr lang="en-US" smtClean="0"/>
              <a:pPr/>
              <a:t>12/3/2009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DD767-99AF-4C8F-8A50-0FABC04538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721E-656B-4D97-B861-471A790CFC37}" type="datetimeFigureOut">
              <a:rPr lang="en-US" smtClean="0"/>
              <a:pPr/>
              <a:t>12/3/2009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DD767-99AF-4C8F-8A50-0FABC04538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721E-656B-4D97-B861-471A790CFC37}" type="datetimeFigureOut">
              <a:rPr lang="en-US" smtClean="0"/>
              <a:pPr/>
              <a:t>12/3/2009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DD767-99AF-4C8F-8A50-0FABC04538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721E-656B-4D97-B861-471A790CFC37}" type="datetimeFigureOut">
              <a:rPr lang="en-US" smtClean="0"/>
              <a:pPr/>
              <a:t>12/3/2009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DD767-99AF-4C8F-8A50-0FABC04538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721E-656B-4D97-B861-471A790CFC37}" type="datetimeFigureOut">
              <a:rPr lang="en-US" smtClean="0"/>
              <a:pPr/>
              <a:t>12/3/2009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DD767-99AF-4C8F-8A50-0FABC04538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721E-656B-4D97-B861-471A790CFC37}" type="datetimeFigureOut">
              <a:rPr lang="en-US" smtClean="0"/>
              <a:pPr/>
              <a:t>12/3/2009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DD767-99AF-4C8F-8A50-0FABC04538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721E-656B-4D97-B861-471A790CFC37}" type="datetimeFigureOut">
              <a:rPr lang="en-US" smtClean="0"/>
              <a:pPr/>
              <a:t>12/3/2009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DD767-99AF-4C8F-8A50-0FABC04538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721E-656B-4D97-B861-471A790CFC37}" type="datetimeFigureOut">
              <a:rPr lang="en-US" smtClean="0"/>
              <a:pPr/>
              <a:t>12/3/2009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DD767-99AF-4C8F-8A50-0FABC04538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721E-656B-4D97-B861-471A790CFC37}" type="datetimeFigureOut">
              <a:rPr lang="en-US" smtClean="0"/>
              <a:pPr/>
              <a:t>12/3/2009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DD767-99AF-4C8F-8A50-0FABC04538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721E-656B-4D97-B861-471A790CFC37}" type="datetimeFigureOut">
              <a:rPr lang="en-US" smtClean="0"/>
              <a:pPr/>
              <a:t>12/3/2009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DD767-99AF-4C8F-8A50-0FABC04538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A721E-656B-4D97-B861-471A790CFC37}" type="datetimeFigureOut">
              <a:rPr lang="en-US" smtClean="0"/>
              <a:pPr/>
              <a:t>12/3/2009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DD767-99AF-4C8F-8A50-0FABC045387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1470025"/>
          </a:xfrm>
        </p:spPr>
        <p:txBody>
          <a:bodyPr/>
          <a:lstStyle/>
          <a:p>
            <a:r>
              <a:rPr lang="en-US" dirty="0" smtClean="0"/>
              <a:t>Log4j 1.2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1000"/>
            <a:ext cx="6400800" cy="1752600"/>
          </a:xfrm>
        </p:spPr>
        <p:txBody>
          <a:bodyPr/>
          <a:lstStyle/>
          <a:p>
            <a:r>
              <a:rPr lang="en-US" dirty="0" err="1" smtClean="0"/>
              <a:t>Paramasivam.k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2743200"/>
            <a:ext cx="8458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use - </a:t>
            </a:r>
            <a:r>
              <a:rPr lang="en-US" sz="2800" b="1" dirty="0" smtClean="0">
                <a:solidFill>
                  <a:srgbClr val="FF0000"/>
                </a:solidFill>
              </a:rPr>
              <a:t>info</a:t>
            </a:r>
            <a:r>
              <a:rPr lang="en-US" sz="2800" dirty="0" smtClean="0"/>
              <a:t> - for method entry/exit / any special event </a:t>
            </a:r>
            <a:r>
              <a:rPr lang="en-US" sz="2800" dirty="0" err="1" smtClean="0"/>
              <a:t>occured</a:t>
            </a:r>
            <a:r>
              <a:rPr lang="en-US" sz="2800" dirty="0" smtClean="0"/>
              <a:t> in coding</a:t>
            </a:r>
          </a:p>
          <a:p>
            <a:r>
              <a:rPr lang="en-US" sz="2800" dirty="0" smtClean="0"/>
              <a:t>use - </a:t>
            </a:r>
            <a:r>
              <a:rPr lang="en-US" sz="2800" b="1" dirty="0" smtClean="0">
                <a:solidFill>
                  <a:srgbClr val="FF0000"/>
                </a:solidFill>
              </a:rPr>
              <a:t>debug</a:t>
            </a:r>
            <a:r>
              <a:rPr lang="en-US" sz="2800" dirty="0" smtClean="0"/>
              <a:t> - for display values of object or result of a operation</a:t>
            </a:r>
          </a:p>
          <a:p>
            <a:r>
              <a:rPr lang="en-US" sz="2800" dirty="0" smtClean="0"/>
              <a:t>use - </a:t>
            </a:r>
            <a:r>
              <a:rPr lang="en-US" sz="2800" b="1" dirty="0" smtClean="0">
                <a:solidFill>
                  <a:srgbClr val="FF0000"/>
                </a:solidFill>
              </a:rPr>
              <a:t>error</a:t>
            </a:r>
            <a:r>
              <a:rPr lang="en-US" sz="2800" dirty="0" smtClean="0"/>
              <a:t> - for exception </a:t>
            </a:r>
            <a:r>
              <a:rPr lang="en-US" sz="2800" dirty="0" err="1" smtClean="0"/>
              <a:t>occured</a:t>
            </a:r>
            <a:r>
              <a:rPr lang="en-US" sz="2800" dirty="0" smtClean="0"/>
              <a:t> </a:t>
            </a:r>
            <a:r>
              <a:rPr lang="en-US" sz="2800" dirty="0" err="1" smtClean="0"/>
              <a:t>sceniario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5334000"/>
            <a:ext cx="5688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this </a:t>
            </a:r>
            <a:r>
              <a:rPr lang="en-US" dirty="0" err="1" smtClean="0"/>
              <a:t>isDebugEnabled</a:t>
            </a:r>
            <a:r>
              <a:rPr lang="en-US" dirty="0" smtClean="0"/>
              <a:t>() at least to improve performance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3400" y="914400"/>
            <a:ext cx="4191000" cy="167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Since Debugger is not available or applicable  in application running  in different place, we are depend ( need ) on  logging  framework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838200" y="609600"/>
            <a:ext cx="57150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Log4j first appeared in</a:t>
            </a:r>
          </a:p>
          <a:p>
            <a:pPr algn="ctr"/>
            <a:r>
              <a:rPr lang="en-US" sz="3200" dirty="0" smtClean="0"/>
              <a:t> April 1999 </a:t>
            </a:r>
            <a:endParaRPr 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3733800" y="1905000"/>
            <a:ext cx="2971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Logger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867400" y="4572000"/>
            <a:ext cx="2971800" cy="685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724400" y="3276600"/>
            <a:ext cx="2971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Appender</a:t>
            </a:r>
            <a:endParaRPr lang="en-US" dirty="0" smtClean="0"/>
          </a:p>
        </p:txBody>
      </p:sp>
      <p:sp>
        <p:nvSpPr>
          <p:cNvPr id="10" name="6-Point Star 9"/>
          <p:cNvSpPr/>
          <p:nvPr/>
        </p:nvSpPr>
        <p:spPr>
          <a:xfrm>
            <a:off x="762000" y="1905000"/>
            <a:ext cx="2590800" cy="1295400"/>
          </a:xfrm>
          <a:prstGeom prst="star6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Log4j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6-Point Star 10"/>
          <p:cNvSpPr/>
          <p:nvPr/>
        </p:nvSpPr>
        <p:spPr>
          <a:xfrm>
            <a:off x="762000" y="3429000"/>
            <a:ext cx="2590800" cy="1295400"/>
          </a:xfrm>
          <a:prstGeom prst="star6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Java Logging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 rot="2066018">
            <a:off x="5287206" y="2797930"/>
            <a:ext cx="678703" cy="31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2066018">
            <a:off x="6582606" y="4126749"/>
            <a:ext cx="678703" cy="31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96200" y="2743200"/>
            <a:ext cx="1143000" cy="609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9" idx="7"/>
            <a:endCxn id="17" idx="3"/>
          </p:cNvCxnSpPr>
          <p:nvPr/>
        </p:nvCxnSpPr>
        <p:spPr>
          <a:xfrm rot="5400000" flipH="1" flipV="1">
            <a:off x="7505536" y="3018981"/>
            <a:ext cx="113507" cy="602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9600" y="5410200"/>
            <a:ext cx="7701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Usually all the </a:t>
            </a:r>
            <a:r>
              <a:rPr lang="en-US" dirty="0" err="1" smtClean="0"/>
              <a:t>programing</a:t>
            </a:r>
            <a:r>
              <a:rPr lang="en-US" dirty="0" smtClean="0"/>
              <a:t> language has its own </a:t>
            </a:r>
            <a:r>
              <a:rPr lang="en-US" dirty="0" err="1" smtClean="0"/>
              <a:t>loggeing</a:t>
            </a:r>
            <a:r>
              <a:rPr lang="en-US" dirty="0" smtClean="0"/>
              <a:t>  API. Like this Java also </a:t>
            </a:r>
          </a:p>
          <a:p>
            <a:r>
              <a:rPr lang="en-US" dirty="0" smtClean="0"/>
              <a:t>Has its own API. Log4j is </a:t>
            </a:r>
            <a:r>
              <a:rPr lang="en-US" dirty="0" smtClean="0"/>
              <a:t> </a:t>
            </a:r>
            <a:r>
              <a:rPr lang="en-US" dirty="0" smtClean="0"/>
              <a:t>good logging API for java than its own logging API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2200" y="304800"/>
            <a:ext cx="35814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876800" y="2362200"/>
            <a:ext cx="2667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Logger Hierarchy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581400" y="3124200"/>
            <a:ext cx="2667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Logger Level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248400" y="1600200"/>
            <a:ext cx="2667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Logger Repository</a:t>
            </a:r>
            <a:endParaRPr lang="en-US" dirty="0"/>
          </a:p>
        </p:txBody>
      </p:sp>
      <p:sp>
        <p:nvSpPr>
          <p:cNvPr id="8" name="Horizontal Scroll 7"/>
          <p:cNvSpPr/>
          <p:nvPr/>
        </p:nvSpPr>
        <p:spPr>
          <a:xfrm>
            <a:off x="1447800" y="3505200"/>
            <a:ext cx="5257800" cy="1828800"/>
          </a:xfrm>
          <a:prstGeom prst="horizontalScroll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 we define level of a logger through configuration file, it  for important  logger we can ignore that general level and assign a specific level.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048000" y="5257800"/>
            <a:ext cx="3124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FF00"/>
                </a:solidFill>
              </a:rPr>
              <a:t>D &gt; I &gt; W &gt; E &gt; F</a:t>
            </a:r>
            <a:endParaRPr lang="en-US" sz="3200" b="1" dirty="0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1219200"/>
            <a:ext cx="2667000" cy="2438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To improve the performance the application, ALWAYS declare logger object as STATIC FINAL. </a:t>
            </a:r>
          </a:p>
          <a:p>
            <a:r>
              <a:rPr lang="en-US" dirty="0"/>
              <a:t>Since, log4j hierarchy maintain ONLY ONE instance for class</a:t>
            </a:r>
            <a:r>
              <a:rPr lang="en-US" dirty="0" smtClean="0"/>
              <a:t>. It Avoid unnecessary calls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4800" y="6488668"/>
            <a:ext cx="541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Debug – use to see  any parameters or result of method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55234" y="6172200"/>
            <a:ext cx="4388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Info – use to entry/exit of method execution.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" y="6172200"/>
            <a:ext cx="3590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 – use for exception occurrence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 rot="19656905">
            <a:off x="2537215" y="1561492"/>
            <a:ext cx="1783571" cy="1740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request  the has to get pass at its repository  threshold level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 rot="19656905">
            <a:off x="4758381" y="310023"/>
            <a:ext cx="1600200" cy="15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request  get pass at logger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00200" y="5715000"/>
            <a:ext cx="1752600" cy="533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Logger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495800" y="4419600"/>
            <a:ext cx="1676400" cy="60960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95800" y="5638800"/>
            <a:ext cx="1752600" cy="533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Appender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7543800" y="5181600"/>
            <a:ext cx="1295400" cy="1143000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destination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3581400" y="5791200"/>
            <a:ext cx="762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6705600" y="5791200"/>
            <a:ext cx="762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609600" y="533400"/>
            <a:ext cx="769620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4572000" y="3048000"/>
            <a:ext cx="1676400" cy="60960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18" name="Up-Down Arrow 17"/>
          <p:cNvSpPr/>
          <p:nvPr/>
        </p:nvSpPr>
        <p:spPr>
          <a:xfrm>
            <a:off x="5257800" y="3733800"/>
            <a:ext cx="304800" cy="6096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-Down Arrow 18"/>
          <p:cNvSpPr/>
          <p:nvPr/>
        </p:nvSpPr>
        <p:spPr>
          <a:xfrm>
            <a:off x="5257800" y="5105400"/>
            <a:ext cx="304800" cy="533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iamond 19"/>
          <p:cNvSpPr/>
          <p:nvPr/>
        </p:nvSpPr>
        <p:spPr>
          <a:xfrm rot="19488082">
            <a:off x="315959" y="2964615"/>
            <a:ext cx="1828800" cy="1676400"/>
          </a:xfrm>
          <a:prstGeom prst="diamond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request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3"/>
            <a:endCxn id="5" idx="1"/>
          </p:cNvCxnSpPr>
          <p:nvPr/>
        </p:nvCxnSpPr>
        <p:spPr>
          <a:xfrm flipV="1">
            <a:off x="1977569" y="2909396"/>
            <a:ext cx="698346" cy="3663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3"/>
            <a:endCxn id="6" idx="1"/>
          </p:cNvCxnSpPr>
          <p:nvPr/>
        </p:nvCxnSpPr>
        <p:spPr>
          <a:xfrm flipV="1">
            <a:off x="4182086" y="1500560"/>
            <a:ext cx="700735" cy="4535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3400" y="1143000"/>
            <a:ext cx="2819400" cy="3505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Pattern Layout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r  - time elapsed in milliseconds</a:t>
            </a:r>
          </a:p>
          <a:p>
            <a:pPr marL="342900" indent="-342900">
              <a:buAutoNum type="arabicPeriod"/>
            </a:pPr>
            <a:r>
              <a:rPr lang="en-US" dirty="0" smtClean="0"/>
              <a:t>t – name of thread</a:t>
            </a:r>
          </a:p>
          <a:p>
            <a:pPr marL="342900" indent="-342900">
              <a:buAutoNum type="arabicPeriod"/>
            </a:pPr>
            <a:r>
              <a:rPr lang="en-US" dirty="0" smtClean="0"/>
              <a:t>c  -  logger name</a:t>
            </a:r>
          </a:p>
          <a:p>
            <a:pPr marL="342900" indent="-342900">
              <a:buAutoNum type="arabicPeriod"/>
            </a:pPr>
            <a:r>
              <a:rPr lang="en-US" dirty="0" smtClean="0"/>
              <a:t>p – for level of logger</a:t>
            </a:r>
          </a:p>
          <a:p>
            <a:pPr marL="342900" indent="-342900">
              <a:buAutoNum type="arabicPeriod"/>
            </a:pPr>
            <a:r>
              <a:rPr lang="en-US" dirty="0" smtClean="0"/>
              <a:t>m – message</a:t>
            </a:r>
          </a:p>
          <a:p>
            <a:pPr marL="342900" indent="-342900">
              <a:buAutoNum type="arabicPeriod"/>
            </a:pPr>
            <a:r>
              <a:rPr lang="en-US" dirty="0" smtClean="0"/>
              <a:t>n – new line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0" y="1447800"/>
            <a:ext cx="35052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Hierarchy –wide threshold check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0" y="5257800"/>
            <a:ext cx="3505200" cy="6096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Fromating</a:t>
            </a:r>
            <a:r>
              <a:rPr lang="en-US" dirty="0" smtClean="0"/>
              <a:t> </a:t>
            </a:r>
            <a:r>
              <a:rPr lang="en-US" dirty="0" err="1" smtClean="0"/>
              <a:t>LoggingEvent</a:t>
            </a:r>
            <a:r>
              <a:rPr lang="en-US" dirty="0" smtClean="0"/>
              <a:t> ( layout 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0" y="2209800"/>
            <a:ext cx="35052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Logger level check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0" y="2971800"/>
            <a:ext cx="35052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</a:t>
            </a:r>
            <a:r>
              <a:rPr lang="en-US" dirty="0" err="1" smtClean="0"/>
              <a:t>LoggingEvent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0" y="4495800"/>
            <a:ext cx="3505200" cy="6096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Apply filter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0" y="3733800"/>
            <a:ext cx="3505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Invoking </a:t>
            </a:r>
            <a:r>
              <a:rPr lang="en-US" dirty="0" err="1" smtClean="0"/>
              <a:t>appender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72000" y="6019800"/>
            <a:ext cx="3505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Sending out the </a:t>
            </a:r>
            <a:r>
              <a:rPr lang="en-US" dirty="0" err="1" smtClean="0"/>
              <a:t>LoggingEvent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724400" y="381000"/>
            <a:ext cx="28956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Request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9200" y="381000"/>
            <a:ext cx="4038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Log4j property file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5867400" y="228600"/>
            <a:ext cx="2667000" cy="23622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While define LEVEL either root or non-root logger, please consider if there is any threshold value explicitly set. by default the threshold value is ALL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76300" y="1981200"/>
            <a:ext cx="3048000" cy="5334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Appender</a:t>
            </a:r>
            <a:r>
              <a:rPr lang="en-US" dirty="0" smtClean="0"/>
              <a:t> Configuration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76300" y="5638800"/>
            <a:ext cx="3048000" cy="5334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Threshold Configuration </a:t>
            </a:r>
          </a:p>
          <a:p>
            <a:pPr algn="ctr"/>
            <a:r>
              <a:rPr lang="en-US" dirty="0" smtClean="0"/>
              <a:t>( if need 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6300" y="4724400"/>
            <a:ext cx="3048000" cy="5334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Non –root logger Configuration ( if any 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76300" y="3810000"/>
            <a:ext cx="3048000" cy="5334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Root logger Configuration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76300" y="2895600"/>
            <a:ext cx="3048000" cy="5334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Layout Configuration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943600" y="2743200"/>
            <a:ext cx="2667000" cy="2286000"/>
          </a:xfrm>
          <a:prstGeom prst="roundRect">
            <a:avLst>
              <a:gd name="adj" fmla="val 40071"/>
            </a:avLst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While define  non-root logger, please consider ADDITIVE  </a:t>
            </a:r>
            <a:r>
              <a:rPr lang="en-US" dirty="0" err="1" smtClean="0"/>
              <a:t>behaviour</a:t>
            </a:r>
            <a:r>
              <a:rPr lang="en-US" dirty="0" smtClean="0"/>
              <a:t> of </a:t>
            </a:r>
            <a:r>
              <a:rPr lang="en-US" dirty="0" err="1" smtClean="0"/>
              <a:t>appender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648200" y="5181600"/>
            <a:ext cx="4191000" cy="13716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r>
              <a:rPr lang="en-US" dirty="0" smtClean="0"/>
              <a:t> would say, while defining non-root logger, just declare "empty" </a:t>
            </a:r>
            <a:r>
              <a:rPr lang="en-US" dirty="0" err="1" smtClean="0"/>
              <a:t>appender</a:t>
            </a:r>
            <a:r>
              <a:rPr lang="en-US" dirty="0" smtClean="0"/>
              <a:t> for root logger</a:t>
            </a:r>
          </a:p>
          <a:p>
            <a:pPr algn="ctr"/>
            <a:r>
              <a:rPr lang="en-US" dirty="0" smtClean="0"/>
              <a:t>it </a:t>
            </a:r>
            <a:r>
              <a:rPr lang="en-US" dirty="0" err="1" smtClean="0"/>
              <a:t>dont</a:t>
            </a:r>
            <a:r>
              <a:rPr lang="en-US" dirty="0" smtClean="0"/>
              <a:t> give any error( </a:t>
            </a:r>
            <a:r>
              <a:rPr lang="en-US" dirty="0" err="1" smtClean="0"/>
              <a:t>i</a:t>
            </a:r>
            <a:r>
              <a:rPr lang="en-US" dirty="0" smtClean="0"/>
              <a:t> tested) </a:t>
            </a:r>
          </a:p>
          <a:p>
            <a:pPr algn="ctr"/>
            <a:r>
              <a:rPr lang="en-US" dirty="0" smtClean="0"/>
              <a:t>ex: log4j.rootLogger=debug, empty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4016</TotalTime>
  <Words>394</Words>
  <Application>Microsoft Office PowerPoint</Application>
  <PresentationFormat>On-screen Show (4:3)</PresentationFormat>
  <Paragraphs>64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Log4j 1.2</vt:lpstr>
      <vt:lpstr>Slide 2</vt:lpstr>
      <vt:lpstr>Slide 3</vt:lpstr>
      <vt:lpstr>Slide 4</vt:lpstr>
      <vt:lpstr>Slide 5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Paramasivam</dc:creator>
  <cp:lastModifiedBy>Paramasivam</cp:lastModifiedBy>
  <cp:revision>84</cp:revision>
  <dcterms:created xsi:type="dcterms:W3CDTF">2009-11-28T15:41:04Z</dcterms:created>
  <dcterms:modified xsi:type="dcterms:W3CDTF">2009-12-03T19:05:39Z</dcterms:modified>
</cp:coreProperties>
</file>