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9067" autoAdjust="0"/>
  </p:normalViewPr>
  <p:slideViewPr>
    <p:cSldViewPr>
      <p:cViewPr varScale="1">
        <p:scale>
          <a:sx n="107" d="100"/>
          <a:sy n="107" d="100"/>
        </p:scale>
        <p:origin x="-84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3.8.1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1997, Erich Gamma and Kent</a:t>
            </a:r>
          </a:p>
          <a:p>
            <a:r>
              <a:rPr lang="en-US" dirty="0" smtClean="0"/>
              <a:t>Beck created a simple but effective unit testing </a:t>
            </a:r>
            <a:r>
              <a:rPr lang="en-US" i="1" dirty="0" smtClean="0"/>
              <a:t>framework for Java, called JUnit.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62000" y="533400"/>
            <a:ext cx="37338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Junit technology use java reflection  technology to accomplish its work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981200"/>
            <a:ext cx="8153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Separate classloaders for each unit test to avoid side effects.</a:t>
            </a:r>
          </a:p>
          <a:p>
            <a:r>
              <a:rPr lang="en-US" dirty="0" smtClean="0"/>
              <a:t> Standard </a:t>
            </a:r>
            <a:r>
              <a:rPr lang="en-US" dirty="0" smtClean="0"/>
              <a:t>life cycle (setUp </a:t>
            </a:r>
            <a:r>
              <a:rPr lang="en-US" dirty="0" smtClean="0"/>
              <a:t>and </a:t>
            </a:r>
            <a:r>
              <a:rPr lang="en-US" dirty="0" smtClean="0"/>
              <a:t>tear-Down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A variety of assert methods to make it easy to check the results of your tests.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85800" y="3657600"/>
            <a:ext cx="2819400" cy="838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start with writing TestCase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85800" y="4572000"/>
            <a:ext cx="2819400" cy="10668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want to run several TestCase at as a bunch we use TestSuite and also otherTestSuite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5800" y="5715000"/>
            <a:ext cx="2819400" cy="8382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TestSuite is executed by TestRunner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267200" y="3733800"/>
            <a:ext cx="2895600" cy="1524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purpose put more test method in a single TestCase class it to share life cycle methods. Nothig else.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066800"/>
            <a:ext cx="7910512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1" y="600075"/>
            <a:ext cx="3843338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3038" y="4876800"/>
            <a:ext cx="3890962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47800" y="1447800"/>
            <a:ext cx="3886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</a:t>
            </a:r>
            <a:r>
              <a:rPr lang="en-US" dirty="0" err="1" smtClean="0"/>
              <a:t>TestSuite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0" y="4495800"/>
            <a:ext cx="3886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  any test methods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447800" y="2895600"/>
            <a:ext cx="3886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</a:t>
            </a:r>
            <a:r>
              <a:rPr lang="en-US" dirty="0" err="1" smtClean="0"/>
              <a:t>TestResult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438400" y="304800"/>
            <a:ext cx="2667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Begin </a:t>
            </a:r>
          </a:p>
          <a:p>
            <a:pPr algn="ctr"/>
            <a:r>
              <a:rPr lang="en-US" sz="1200" dirty="0" smtClean="0"/>
              <a:t>( TestRunner )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2590800" y="5715000"/>
            <a:ext cx="1905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47800" y="304800"/>
            <a:ext cx="3810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of test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600200" y="2514600"/>
            <a:ext cx="2133600" cy="6858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971800" y="3352800"/>
            <a:ext cx="2133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 Test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86200" y="4114800"/>
            <a:ext cx="2133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Functional Test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724400" y="4953000"/>
            <a:ext cx="2133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/ Stress Test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638800" y="5791200"/>
            <a:ext cx="2133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Acceptance Test</a:t>
            </a:r>
            <a:endParaRPr lang="en-US" dirty="0"/>
          </a:p>
        </p:txBody>
      </p:sp>
      <p:sp>
        <p:nvSpPr>
          <p:cNvPr id="11" name="Oval Callout 10"/>
          <p:cNvSpPr/>
          <p:nvPr/>
        </p:nvSpPr>
        <p:spPr>
          <a:xfrm>
            <a:off x="4724400" y="1905000"/>
            <a:ext cx="1524000" cy="1371600"/>
          </a:xfrm>
          <a:prstGeom prst="wedgeEllipseCallout">
            <a:avLst>
              <a:gd name="adj1" fmla="val -23746"/>
              <a:gd name="adj2" fmla="val 63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Flow among all layer</a:t>
            </a:r>
            <a:endParaRPr lang="en-US" dirty="0"/>
          </a:p>
        </p:txBody>
      </p:sp>
      <p:sp>
        <p:nvSpPr>
          <p:cNvPr id="12" name="Oval Callout 11"/>
          <p:cNvSpPr/>
          <p:nvPr/>
        </p:nvSpPr>
        <p:spPr>
          <a:xfrm>
            <a:off x="5715000" y="2667000"/>
            <a:ext cx="1143000" cy="13716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13" name="Oval Callout 12"/>
          <p:cNvSpPr/>
          <p:nvPr/>
        </p:nvSpPr>
        <p:spPr>
          <a:xfrm>
            <a:off x="3429000" y="1219200"/>
            <a:ext cx="1371600" cy="1371600"/>
          </a:xfrm>
          <a:prstGeom prst="wedgeEllipseCallout">
            <a:avLst>
              <a:gd name="adj1" fmla="val -32483"/>
              <a:gd name="adj2" fmla="val 56028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wise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457200"/>
            <a:ext cx="4114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 need some other object or services or other environment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33400" y="1676400"/>
            <a:ext cx="1752600" cy="6858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Stub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28800" y="2971800"/>
            <a:ext cx="2667000" cy="9144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Mock object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2"/>
            <a:endCxn id="3" idx="0"/>
          </p:cNvCxnSpPr>
          <p:nvPr/>
        </p:nvCxnSpPr>
        <p:spPr>
          <a:xfrm rot="5400000">
            <a:off x="2038350" y="590550"/>
            <a:ext cx="457200" cy="1714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2"/>
            <a:endCxn id="4" idx="0"/>
          </p:cNvCxnSpPr>
          <p:nvPr/>
        </p:nvCxnSpPr>
        <p:spPr>
          <a:xfrm rot="16200000" flipH="1">
            <a:off x="2266950" y="2076450"/>
            <a:ext cx="1752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438400" y="4419600"/>
            <a:ext cx="1676400" cy="6858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EasyMock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43400" y="4343400"/>
            <a:ext cx="1676400" cy="6858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DynaMock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4"/>
            <a:endCxn id="9" idx="0"/>
          </p:cNvCxnSpPr>
          <p:nvPr/>
        </p:nvCxnSpPr>
        <p:spPr>
          <a:xfrm rot="16200000" flipH="1">
            <a:off x="3943350" y="3105150"/>
            <a:ext cx="457200" cy="2019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7" idx="0"/>
          </p:cNvCxnSpPr>
          <p:nvPr/>
        </p:nvCxnSpPr>
        <p:spPr>
          <a:xfrm rot="16200000" flipH="1">
            <a:off x="2952750" y="4095750"/>
            <a:ext cx="5334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886200" y="1676400"/>
            <a:ext cx="10668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cactus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2" idx="2"/>
            <a:endCxn id="16" idx="0"/>
          </p:cNvCxnSpPr>
          <p:nvPr/>
        </p:nvCxnSpPr>
        <p:spPr>
          <a:xfrm rot="16200000" flipH="1">
            <a:off x="3543300" y="800100"/>
            <a:ext cx="4572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ular Callout 18"/>
          <p:cNvSpPr/>
          <p:nvPr/>
        </p:nvSpPr>
        <p:spPr>
          <a:xfrm>
            <a:off x="6400800" y="2971800"/>
            <a:ext cx="2743200" cy="2667000"/>
          </a:xfrm>
          <a:prstGeom prst="wedgeRoundRectCallout">
            <a:avLst>
              <a:gd name="adj1" fmla="val -109938"/>
              <a:gd name="adj2" fmla="val -34909"/>
              <a:gd name="adj3" fmla="val 16667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Even, we can develop mock object ourselves, there are framework. So using of either </a:t>
            </a:r>
            <a:r>
              <a:rPr lang="en-US" dirty="0" err="1" smtClean="0"/>
              <a:t>Cacatus</a:t>
            </a:r>
            <a:r>
              <a:rPr lang="en-US" dirty="0" smtClean="0"/>
              <a:t> or any Mock  object framework,  developer has to learn set of  API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304800" y="4419600"/>
            <a:ext cx="1905000" cy="6858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MockMaker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4" idx="3"/>
            <a:endCxn id="38" idx="0"/>
          </p:cNvCxnSpPr>
          <p:nvPr/>
        </p:nvCxnSpPr>
        <p:spPr>
          <a:xfrm rot="5400000">
            <a:off x="1404682" y="3604908"/>
            <a:ext cx="667311" cy="962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248400" y="1676400"/>
            <a:ext cx="16002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HttpUnit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6" idx="3"/>
            <a:endCxn id="17" idx="1"/>
          </p:cNvCxnSpPr>
          <p:nvPr/>
        </p:nvCxnSpPr>
        <p:spPr>
          <a:xfrm>
            <a:off x="4953000" y="19431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828800" y="5791200"/>
            <a:ext cx="1752600" cy="685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DBUnit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14800" y="5867400"/>
            <a:ext cx="43177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CITCO project EasyMock used while test</a:t>
            </a:r>
          </a:p>
          <a:p>
            <a:r>
              <a:rPr lang="en-US" dirty="0" smtClean="0"/>
              <a:t>Service layer. For DAO layer Spring’s support</a:t>
            </a:r>
          </a:p>
          <a:p>
            <a:r>
              <a:rPr lang="en-US" dirty="0" smtClean="0"/>
              <a:t>Used.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457200"/>
            <a:ext cx="57150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Simply write one test case to check either database running or not to avoid  any panic errors  while deployment.</a:t>
            </a:r>
          </a:p>
          <a:p>
            <a:pPr algn="ctr"/>
            <a:r>
              <a:rPr lang="en-US" dirty="0" smtClean="0"/>
              <a:t>It will make sure all the resource  are running and ready to demo in front of clients. </a:t>
            </a:r>
          </a:p>
          <a:p>
            <a:pPr algn="ctr"/>
            <a:r>
              <a:rPr lang="en-US" dirty="0" smtClean="0"/>
              <a:t>This will make tension free !!!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95400" y="1066800"/>
            <a:ext cx="41148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study </a:t>
            </a:r>
            <a:r>
              <a:rPr lang="en-US" dirty="0" err="1" smtClean="0"/>
              <a:t>Junit</a:t>
            </a:r>
            <a:r>
              <a:rPr lang="en-US" dirty="0" smtClean="0"/>
              <a:t> Mock Object / Stub / Cactus framework, I will get more knowledge about how container works and  how different low level code works for my J2ee Component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298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Junit 3.8.1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 3.8.1</dc:title>
  <dc:creator/>
  <cp:lastModifiedBy>padhu</cp:lastModifiedBy>
  <cp:revision>30</cp:revision>
  <dcterms:created xsi:type="dcterms:W3CDTF">2006-08-16T00:00:00Z</dcterms:created>
  <dcterms:modified xsi:type="dcterms:W3CDTF">2011-04-22T22:10:17Z</dcterms:modified>
</cp:coreProperties>
</file>