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532-7B85-4CB2-BDEB-D988F0917CFF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B389-4722-4FAD-BEA3-72A4DB5E0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532-7B85-4CB2-BDEB-D988F0917CFF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B389-4722-4FAD-BEA3-72A4DB5E0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532-7B85-4CB2-BDEB-D988F0917CFF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B389-4722-4FAD-BEA3-72A4DB5E0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532-7B85-4CB2-BDEB-D988F0917CFF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B389-4722-4FAD-BEA3-72A4DB5E0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532-7B85-4CB2-BDEB-D988F0917CFF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B389-4722-4FAD-BEA3-72A4DB5E0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532-7B85-4CB2-BDEB-D988F0917CFF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B389-4722-4FAD-BEA3-72A4DB5E0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532-7B85-4CB2-BDEB-D988F0917CFF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B389-4722-4FAD-BEA3-72A4DB5E0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532-7B85-4CB2-BDEB-D988F0917CFF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B389-4722-4FAD-BEA3-72A4DB5E0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532-7B85-4CB2-BDEB-D988F0917CFF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B389-4722-4FAD-BEA3-72A4DB5E0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532-7B85-4CB2-BDEB-D988F0917CFF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B389-4722-4FAD-BEA3-72A4DB5E0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532-7B85-4CB2-BDEB-D988F0917CFF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B389-4722-4FAD-BEA3-72A4DB5E0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F532-7B85-4CB2-BDEB-D988F0917CFF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B389-4722-4FAD-BEA3-72A4DB5E0C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Param_kaliyamoorthi@yahoo.com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REGULAR EXPRESSION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 paramasivam k</dc:creator>
  <cp:lastModifiedBy> paramasivam k</cp:lastModifiedBy>
  <cp:revision>8</cp:revision>
  <dcterms:created xsi:type="dcterms:W3CDTF">2008-06-13T05:50:45Z</dcterms:created>
  <dcterms:modified xsi:type="dcterms:W3CDTF">2008-06-13T07:01:30Z</dcterms:modified>
</cp:coreProperties>
</file>