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D6A39CAA-6D1D-445E-ACE8-7AAB1403AE6F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2468880" y="731520"/>
            <a:ext cx="2926080" cy="731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Java Reflection</a:t>
            </a:r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4114800" y="2011680"/>
            <a:ext cx="3749040" cy="640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By introspection</a:t>
            </a: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4846320" y="3291840"/>
            <a:ext cx="4572000" cy="640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We can change the application behavior</a:t>
            </a:r>
            <a:endParaRPr/>
          </a:p>
        </p:txBody>
      </p:sp>
      <p:sp>
        <p:nvSpPr>
          <p:cNvPr id="40" name="CustomShape 4"/>
          <p:cNvSpPr/>
          <p:nvPr/>
        </p:nvSpPr>
        <p:spPr>
          <a:xfrm>
            <a:off x="6400800" y="182880"/>
            <a:ext cx="1828800" cy="457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Meta data</a:t>
            </a:r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7498080" y="1097280"/>
            <a:ext cx="1828800" cy="457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Meta Object</a:t>
            </a:r>
            <a:endParaRPr/>
          </a:p>
        </p:txBody>
      </p:sp>
      <p:sp>
        <p:nvSpPr>
          <p:cNvPr id="42" name="Line 6"/>
          <p:cNvSpPr/>
          <p:nvPr/>
        </p:nvSpPr>
        <p:spPr>
          <a:xfrm flipV="1">
            <a:off x="5394960" y="548640"/>
            <a:ext cx="109728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3" name="Line 7"/>
          <p:cNvSpPr/>
          <p:nvPr/>
        </p:nvSpPr>
        <p:spPr>
          <a:xfrm>
            <a:off x="7498080" y="640080"/>
            <a:ext cx="64008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341440" y="548640"/>
            <a:ext cx="6126480" cy="2926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>
                <a:solidFill>
                  <a:srgbClr val="ff00ff"/>
                </a:solidFill>
              </a:rPr>
              <a:t>Java Reflection, is new STYLE of programing to execute</a:t>
            </a:r>
            <a:r>
              <a:rPr lang="en-US">
                <a:solidFill>
                  <a:srgbClr val="ff00ff"/>
                </a:solidFill>
              </a:rPr>
              <a:t>
</a:t>
            </a:r>
            <a:r>
              <a:rPr lang="en-US">
                <a:solidFill>
                  <a:srgbClr val="ff00ff"/>
                </a:solidFill>
              </a:rPr>
              <a:t>any method on any type of object without </a:t>
            </a:r>
            <a:r>
              <a:rPr lang="en-US">
                <a:solidFill>
                  <a:srgbClr val="ff00ff"/>
                </a:solidFill>
              </a:rPr>
              <a:t>
</a:t>
            </a:r>
            <a:r>
              <a:rPr lang="en-US">
                <a:solidFill>
                  <a:srgbClr val="ff00ff"/>
                </a:solidFill>
              </a:rPr>
              <a:t>worrying or using their type</a:t>
            </a:r>
            <a:r>
              <a:rPr lang="en-US"/>
              <a:t>.</a:t>
            </a:r>
            <a:endParaRPr/>
          </a:p>
          <a:p>
            <a:pPr algn="ctr"/>
            <a:endParaRPr/>
          </a:p>
          <a:p>
            <a:pPr algn="ctr"/>
            <a:r>
              <a:rPr lang="en-US">
                <a:solidFill>
                  <a:srgbClr val="ff3366"/>
                </a:solidFill>
              </a:rPr>
              <a:t>It is achieved by Meta Object of Java language.</a:t>
            </a:r>
            <a:endParaRPr/>
          </a:p>
          <a:p>
            <a:pPr algn="ctr"/>
            <a:endParaRPr/>
          </a:p>
          <a:p>
            <a:pPr algn="ctr"/>
            <a:r>
              <a:rPr lang="en-US">
                <a:solidFill>
                  <a:srgbClr val="33cc66"/>
                </a:solidFill>
              </a:rPr>
              <a:t>The metaobject is just rep. Of  Meta Data of reflection.</a:t>
            </a:r>
            <a:endParaRPr/>
          </a:p>
          <a:p>
            <a:pPr algn="ctr"/>
            <a:endParaRPr/>
          </a:p>
          <a:p>
            <a:pPr algn="ctr"/>
            <a:r>
              <a:rPr lang="en-US">
                <a:solidFill>
                  <a:srgbClr val="4b1f6f"/>
                </a:solidFill>
              </a:rPr>
              <a:t>Java  meta object is obtained by Introspection</a:t>
            </a:r>
            <a:r>
              <a:rPr lang="en-US"/>
              <a:t>.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1371600" y="4206240"/>
            <a:ext cx="3200400" cy="457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Static invocation</a:t>
            </a:r>
            <a:endParaRPr/>
          </a:p>
          <a:p>
            <a:pPr algn="ctr"/>
            <a:r>
              <a:rPr lang="en-US"/>
              <a:t>( determined by compile time)</a:t>
            </a:r>
            <a:endParaRPr/>
          </a:p>
        </p:txBody>
      </p:sp>
      <p:sp>
        <p:nvSpPr>
          <p:cNvPr id="46" name="CustomShape 3"/>
          <p:cNvSpPr/>
          <p:nvPr/>
        </p:nvSpPr>
        <p:spPr>
          <a:xfrm>
            <a:off x="5029200" y="4206240"/>
            <a:ext cx="3200400" cy="457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Dynamic invocation</a:t>
            </a:r>
            <a:endParaRPr/>
          </a:p>
          <a:p>
            <a:pPr algn="ctr"/>
            <a:r>
              <a:rPr lang="en-US"/>
              <a:t>( determined by run time)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