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3.png" ContentType="image/png"/>
  <Override PartName="/ppt/media/image4.png" ContentType="image/png"/>
  <Override PartName="/ppt/media/image2.emf" ContentType="image/x-emf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577F984-AE25-4929-9207-AFFAE125161B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IN"/>
              <a:t>CLIQUE PARA EDITAR O FORMATO DO TEXTO DO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7.º Nível da estrutura de tópicos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65520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CF43BE7E-D7DB-4B90-A102-53C9AB8CDE28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8920" cy="7564320"/>
          </a:xfrm>
          <a:prstGeom prst="rect">
            <a:avLst/>
          </a:prstGeom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C9E421A-D82B-477E-B92B-2722B009B10C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EGit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633960" y="266400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Paramasivam. K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IN"/>
              <a:t>Git.. Git.. Git.aAAAAAA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Key files and directories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.gitignore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/etc/gitconfig - first read file, global file for all user.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/.gitconfig – user specific file, global to all repo.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.git/config – specific to a repo.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.git/info/attributes – to configure attributes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.gitattributes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.git/object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.git/index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.gitmodules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24000" y="2088000"/>
            <a:ext cx="7416000" cy="2808000"/>
          </a:xfrm>
          <a:prstGeom prst="rect">
            <a:avLst/>
          </a:prstGeom>
          <a:solidFill>
            <a:srgbClr val="ff808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 sz="6000"/>
              <a:t>Proper Noun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32000" y="72000"/>
            <a:ext cx="8712000" cy="125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4.1 Noun – are same in all version control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504000" y="1440000"/>
            <a:ext cx="8870040" cy="5760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HEAD, FETCH_HEAD, ORIGIN_HEAD, NO-HEAD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Branch / Merging / Reset / Rebase / Cherry-Pick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Tag – specify a reference to a particular commit, where as a branch, may have more than one commit and latest commit pointed by HEAD.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Patch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Managing Repository / clone – remote repo.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Reset Types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Index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Icon descriptions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32000" y="117720"/>
            <a:ext cx="8496000" cy="125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4.2 Noun – are same in all version control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540000" y="1735200"/>
            <a:ext cx="8870040" cy="474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Conflict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Local &amp; Remote Repository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Team Project Sets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Commit ( Revision ), Stage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History &amp; Commit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Synchronize among branches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Reflog &amp; RefSpecs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URLs &amp; Protocol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Fast – Forward ( Reachable commit 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3 -way merge ( not reachable commit 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Merge with Conflict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24000" y="2088000"/>
            <a:ext cx="7416000" cy="2808000"/>
          </a:xfrm>
          <a:prstGeom prst="rect">
            <a:avLst/>
          </a:prstGeom>
          <a:solidFill>
            <a:srgbClr val="cccc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 sz="6000"/>
              <a:t>CriKET, Chess, etc.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5.1 Action on EGit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Configure user details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Create local &amp; bare repository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Cloning repository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Adding Projects/ Files.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Modify files, Staging and Commiting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Reverting changes by comparison &amp; Reset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Branching, Mergeing, Rebase &amp; Cherry pick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5.2 Action on EGit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Creating &amp; applying patches on a commit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Tags – create / delete/ push / checkout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Fetch, Pull &amp; Push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Synchronize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History View – Reviewing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Ammend a commit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Repository view – working on it.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Clean repo.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Recovery missed /removed commit from Reflog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5.3 Action on EGit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Stash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Merge by simply FAST-FOWARD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Merge by 3-WAY by introduce new commit automatically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Merge by conflict – when same part of same file is different among two branches- need to resolve, stage, commit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Do Rebase – to have clean repos.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64000" y="2016000"/>
            <a:ext cx="8208000" cy="2808000"/>
          </a:xfrm>
          <a:prstGeom prst="rect">
            <a:avLst/>
          </a:prstGeom>
          <a:solidFill>
            <a:srgbClr val="5c852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 sz="6000"/>
              <a:t>Possible of sub-product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32000" y="117720"/>
            <a:ext cx="9432000" cy="1250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Possible of item to cook from a commit wheate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Create Branch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Create Tag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Create Patch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Create Cherry-Pick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Do Merge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Do Rebase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VCS – Route Map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Why VCS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What is VCS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Type of VCS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Local VCS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Server based VCS -  easy administration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Distributed VCS – every green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224000" y="2088000"/>
            <a:ext cx="7416000" cy="2808000"/>
          </a:xfrm>
          <a:prstGeom prst="rect">
            <a:avLst/>
          </a:prstGeom>
          <a:solidFill>
            <a:srgbClr val="5c852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 sz="6000"/>
              <a:t>Different Eye Glass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Food items on the table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Repository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History Views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Commiter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GitLog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Synchornizing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Stage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Git Tree compare – input not a file for history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Git Search Dialog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Open a Commit Dialog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Blame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224000" y="2088000"/>
            <a:ext cx="7416000" cy="2808000"/>
          </a:xfrm>
          <a:prstGeom prst="rect">
            <a:avLst/>
          </a:prstGeom>
          <a:solidFill>
            <a:srgbClr val="cccc0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 sz="6000"/>
              <a:t>Start the Game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Extra Rice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Easy to integrate with Mylyn – Task viewer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Easy to integrate with Gerrit – Code review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Easy to extend myself to do the task of JACL script in WAS environment. Since Jgit is java library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If i want to customize, let me get Jgit library and change the java code as per my need.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First user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Create a java project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Create a local repo. And share that project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Add project to index then commit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Push project to remote repo.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I guess, i create a bare repo. In share drive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Push my local repo. To bare repo.  Other developer can fetch it from there.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Second user [ work flow ]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504000" y="1512000"/>
            <a:ext cx="8870040" cy="5616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Clone the remote repository to local file system from repo.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Then import project from local cloned repo.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[Do in Repeat ]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Fetch the changes from remote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Create a local branch usually [topic]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After complete and test, merge local topic with local master branch.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Fetch remote master then merge with local master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Push change to 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Deleter local [topic] branch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[ repeat]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Daily .. </a:t>
            </a:r>
            <a:endParaRPr/>
          </a:p>
        </p:txBody>
      </p:sp>
      <p:pic>
        <p:nvPicPr>
          <p:cNvPr descr="" id="1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80" y="1354680"/>
            <a:ext cx="10079640" cy="5666760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Video Resource</a:t>
            </a:r>
            <a:endParaRPr/>
          </a:p>
        </p:txBody>
      </p:sp>
      <p:pic>
        <p:nvPicPr>
          <p:cNvPr descr="" id="1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584000"/>
            <a:ext cx="9954720" cy="504360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Text Resource</a:t>
            </a:r>
            <a:endParaRPr/>
          </a:p>
        </p:txBody>
      </p:sp>
      <p:pic>
        <p:nvPicPr>
          <p:cNvPr descr="" id="1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533240"/>
            <a:ext cx="9935640" cy="5666760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2016000" y="3312000"/>
            <a:ext cx="7128000" cy="12258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8000"/>
              <a:t>Its Over !!!!!!!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Different Version Control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504000" y="1440000"/>
            <a:ext cx="8870040" cy="5760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Rcs – first local VCS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CVS – old since 80's – </a:t>
            </a:r>
            <a:r>
              <a:rPr b="1" lang="en-IN">
                <a:solidFill>
                  <a:srgbClr val="ff3333"/>
                </a:solidFill>
              </a:rPr>
              <a:t>Server based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SVN – apache – </a:t>
            </a:r>
            <a:r>
              <a:rPr b="1" lang="en-IN">
                <a:solidFill>
                  <a:srgbClr val="ff3333"/>
                </a:solidFill>
              </a:rPr>
              <a:t>Server based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Git / libGit2 / Jgit – </a:t>
            </a:r>
            <a:r>
              <a:rPr b="1" lang="en-IN">
                <a:solidFill>
                  <a:srgbClr val="ff3333"/>
                </a:solidFill>
              </a:rPr>
              <a:t>distributed</a:t>
            </a:r>
            <a:r>
              <a:rPr lang="en-IN"/>
              <a:t> – </a:t>
            </a:r>
            <a:r>
              <a:rPr b="1" lang="en-IN">
                <a:solidFill>
                  <a:srgbClr val="33cc66"/>
                </a:solidFill>
              </a:rPr>
              <a:t>fast</a:t>
            </a:r>
            <a:r>
              <a:rPr lang="en-IN"/>
              <a:t> – best for single developer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Mercury – </a:t>
            </a:r>
            <a:r>
              <a:rPr b="1" lang="en-IN">
                <a:solidFill>
                  <a:srgbClr val="ff3333"/>
                </a:solidFill>
              </a:rPr>
              <a:t>distributed</a:t>
            </a:r>
            <a:r>
              <a:rPr lang="en-IN"/>
              <a:t> – best for single developer - python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PVCS – commercial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ClearCase – Commercial – IBM – Rational tool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Perforce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Visual Source safe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224000" y="2088000"/>
            <a:ext cx="7416000" cy="2808000"/>
          </a:xfrm>
          <a:prstGeom prst="rect">
            <a:avLst/>
          </a:prstGeom>
          <a:solidFill>
            <a:srgbClr val="ff8080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 sz="6000"/>
              <a:t>Who am i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no..no..no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What is Egit - &gt; Jgit – Git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Why Egit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Repository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Command line interface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Eclipse Plugin as interface.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Egit is going to work with </a:t>
            </a:r>
            <a:r>
              <a:rPr b="1" lang="en-IN">
                <a:solidFill>
                  <a:srgbClr val="ff0000"/>
                </a:solidFill>
              </a:rPr>
              <a:t>Jgit as well as Git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Git – Started Date 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In 2002, by linux kernal community based on BitKeeper – Distributed VCS.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In 2005, Linus started – Git – after quarrel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Its repository can be local, centralized, distributed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Server repository called as “bare repo.”.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GIT - Definition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04000" y="1440000"/>
            <a:ext cx="8870040" cy="57600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Series of commits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Logic name for set of commits is called BRANCH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Tip of currently checked out branch is HEAD.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A reference name for a particular commit is called TAG.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Working directory can have many folders. They are just folder as per GIT,  But with respect to Egit each folder may be a java project.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Repo. Is consist of working directory and .git meta folder.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Working directory is optional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Local branch may have more commit than remote commit. Since when i decide only that commit i am going to share.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Git – Concept and Idea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Repository / Object Type / SHA 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Blob – store only content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Tree -  store file name, mode, blob reference, other tree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Index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Branches ( Local &amp; Remote Tracking 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Working Direcoty / Working Tree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Untracked &amp; tracked ( Unmodified/modifed/staged 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Repository = Working directory + meta directory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0960"/>
            <a:ext cx="9071640" cy="790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Repository Bone Taste</a:t>
            </a:r>
            <a:endParaRPr/>
          </a:p>
        </p:txBody>
      </p:sp>
      <p:pic>
        <p:nvPicPr>
          <p:cNvPr descr="" id="1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2040" y="4320000"/>
            <a:ext cx="7167960" cy="3240000"/>
          </a:xfrm>
          <a:prstGeom prst="rect">
            <a:avLst/>
          </a:prstGeom>
        </p:spPr>
      </p:pic>
      <p:pic>
        <p:nvPicPr>
          <p:cNvPr descr="" id="13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040" y="1080000"/>
            <a:ext cx="7878960" cy="30960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