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92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85800" y="1524000"/>
            <a:ext cx="33528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WAS Core binaries files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0" y="914400"/>
            <a:ext cx="1295400" cy="2971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00600" y="1143000"/>
            <a:ext cx="3352800" cy="609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WAS App Server Profile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76800" y="2514600"/>
            <a:ext cx="3352800" cy="609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WAS management Profile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113" y="1481138"/>
            <a:ext cx="810577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3400" y="1371600"/>
            <a:ext cx="7848600" cy="396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rgbClr val="FF0000"/>
                </a:solidFill>
              </a:rPr>
              <a:t>WAS installation will have set of Profiles.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rgbClr val="FF0000"/>
                </a:solidFill>
              </a:rPr>
              <a:t>A Profile will have set of </a:t>
            </a:r>
            <a:r>
              <a:rPr lang="en-US" sz="3200" dirty="0" smtClean="0">
                <a:solidFill>
                  <a:srgbClr val="FF0000"/>
                </a:solidFill>
              </a:rPr>
              <a:t>Cell.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</a:rPr>
              <a:t>(Cell is logical group name for set of Nodes)</a:t>
            </a:r>
            <a:endParaRPr lang="en-US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rgbClr val="FF0000"/>
                </a:solidFill>
              </a:rPr>
              <a:t> A Cell will have set of  </a:t>
            </a:r>
            <a:r>
              <a:rPr lang="en-US" sz="3200" dirty="0" smtClean="0">
                <a:solidFill>
                  <a:srgbClr val="FF0000"/>
                </a:solidFill>
              </a:rPr>
              <a:t>Node 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rgbClr val="FF0000"/>
                </a:solidFill>
              </a:rPr>
              <a:t>a Node will have ONE Server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323232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54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param</cp:lastModifiedBy>
  <cp:revision>6</cp:revision>
  <dcterms:created xsi:type="dcterms:W3CDTF">2006-08-16T00:00:00Z</dcterms:created>
  <dcterms:modified xsi:type="dcterms:W3CDTF">2011-04-25T09:55:35Z</dcterms:modified>
</cp:coreProperties>
</file>