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8D55632-F711-4B33-80F5-207034FFBE7C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743200" y="548640"/>
            <a:ext cx="512064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Study Directly not helps to earn money / fame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1188720" y="1920240"/>
            <a:ext cx="2834640" cy="822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Study / Effort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4937760" y="4663440"/>
            <a:ext cx="2011680" cy="73152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0" name="CustomShape 4"/>
          <p:cNvSpPr/>
          <p:nvPr/>
        </p:nvSpPr>
        <p:spPr>
          <a:xfrm>
            <a:off x="7589520" y="3931920"/>
            <a:ext cx="2194560" cy="201168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Gets Money,</a:t>
            </a:r>
            <a:r>
              <a:rPr lang="en-US"/>
              <a:t>
</a:t>
            </a:r>
            <a:r>
              <a:rPr lang="en-US"/>
              <a:t>Get Onsite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2103120" y="3017520"/>
            <a:ext cx="731520" cy="118872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2" name="CustomShape 6"/>
          <p:cNvSpPr/>
          <p:nvPr/>
        </p:nvSpPr>
        <p:spPr>
          <a:xfrm>
            <a:off x="548640" y="4389120"/>
            <a:ext cx="3840480" cy="1371600"/>
          </a:xfrm>
          <a:prstGeom prst="trapezoid">
            <a:avLst>
              <a:gd fmla="val 54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Project Output,</a:t>
            </a:r>
            <a:r>
              <a:rPr lang="en-US"/>
              <a:t>
</a:t>
            </a:r>
            <a:r>
              <a:rPr lang="en-US"/>
              <a:t>Tool Development,</a:t>
            </a:r>
            <a:r>
              <a:rPr lang="en-US"/>
              <a:t>
</a:t>
            </a:r>
            <a:r>
              <a:rPr lang="en-US"/>
              <a:t>Efficient Development</a:t>
            </a:r>
            <a:endParaRPr/>
          </a:p>
        </p:txBody>
      </p:sp>
      <p:sp>
        <p:nvSpPr>
          <p:cNvPr id="43" name="CustomShape 7"/>
          <p:cNvSpPr/>
          <p:nvPr/>
        </p:nvSpPr>
        <p:spPr>
          <a:xfrm>
            <a:off x="6400800" y="1828800"/>
            <a:ext cx="2926080" cy="1554480"/>
          </a:xfrm>
          <a:prstGeom prst="flowChartInternalStorag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So Never expect</a:t>
            </a:r>
            <a:endParaRPr/>
          </a:p>
          <a:p>
            <a:pPr algn="ctr"/>
            <a:r>
              <a:rPr lang="en-US"/>
              <a:t>Continous study </a:t>
            </a:r>
            <a:endParaRPr/>
          </a:p>
          <a:p>
            <a:pPr algn="ctr"/>
            <a:r>
              <a:rPr lang="en-US"/>
              <a:t>Alone get money</a:t>
            </a:r>
            <a:endParaRPr/>
          </a:p>
          <a:p>
            <a:pPr algn="ctr"/>
            <a:r>
              <a:rPr lang="en-US"/>
              <a:t>Or onsite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371600" y="1005840"/>
            <a:ext cx="8393400" cy="5715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4400" u="sng"/>
              <a:t>As A Software Engineer</a:t>
            </a:r>
            <a:endParaRPr/>
          </a:p>
          <a:p>
            <a:endParaRPr/>
          </a:p>
          <a:p>
            <a:r>
              <a:rPr lang="en-US" sz="4400"/>
              <a:t>One Language ( Java )</a:t>
            </a:r>
            <a:endParaRPr/>
          </a:p>
          <a:p>
            <a:endParaRPr/>
          </a:p>
          <a:p>
            <a:r>
              <a:rPr lang="en-US" sz="4400"/>
              <a:t>One OS ( Unix/ Linux )</a:t>
            </a:r>
            <a:endParaRPr/>
          </a:p>
          <a:p>
            <a:endParaRPr/>
          </a:p>
          <a:p>
            <a:r>
              <a:rPr lang="en-US" sz="4400"/>
              <a:t>One DB ( Oracle )</a:t>
            </a:r>
            <a:endParaRPr/>
          </a:p>
          <a:p>
            <a:endParaRPr/>
          </a:p>
          <a:p>
            <a:r>
              <a:rPr lang="en-US" sz="4400"/>
              <a:t>Be certified in those technologies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731520" y="822960"/>
            <a:ext cx="3291840" cy="822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ER Model in</a:t>
            </a:r>
            <a:endParaRPr/>
          </a:p>
          <a:p>
            <a:pPr algn="ctr"/>
            <a:r>
              <a:rPr lang="en-US"/>
              <a:t>ERMaster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5943600" y="822960"/>
            <a:ext cx="3383280" cy="914400"/>
          </a:xfrm>
          <a:prstGeom prst="can">
            <a:avLst>
              <a:gd fmla="val 54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Create Tables in DB</a:t>
            </a:r>
            <a:endParaRPr/>
          </a:p>
        </p:txBody>
      </p:sp>
      <p:sp>
        <p:nvSpPr>
          <p:cNvPr id="56" name="CustomShape 3"/>
          <p:cNvSpPr/>
          <p:nvPr/>
        </p:nvSpPr>
        <p:spPr>
          <a:xfrm>
            <a:off x="6035040" y="2377440"/>
            <a:ext cx="3383280" cy="9144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Create JPA / Domain project</a:t>
            </a:r>
            <a:endParaRPr/>
          </a:p>
        </p:txBody>
      </p:sp>
      <p:sp>
        <p:nvSpPr>
          <p:cNvPr id="57" name="CustomShape 4"/>
          <p:cNvSpPr/>
          <p:nvPr/>
        </p:nvSpPr>
        <p:spPr>
          <a:xfrm>
            <a:off x="6035040" y="4206240"/>
            <a:ext cx="3566160" cy="1280160"/>
          </a:xfrm>
          <a:prstGeom prst="octagon">
            <a:avLst>
              <a:gd fmla="val 50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Faster Code plugin</a:t>
            </a:r>
            <a:endParaRPr/>
          </a:p>
        </p:txBody>
      </p:sp>
      <p:sp>
        <p:nvSpPr>
          <p:cNvPr id="58" name="CustomShape 5"/>
          <p:cNvSpPr/>
          <p:nvPr/>
        </p:nvSpPr>
        <p:spPr>
          <a:xfrm>
            <a:off x="5852160" y="6126480"/>
            <a:ext cx="4114800" cy="118872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Layered </a:t>
            </a:r>
            <a:endParaRPr/>
          </a:p>
          <a:p>
            <a:pPr algn="ctr"/>
            <a:r>
              <a:rPr lang="en-US"/>
              <a:t>Architecture</a:t>
            </a:r>
            <a:endParaRPr/>
          </a:p>
        </p:txBody>
      </p:sp>
      <p:sp>
        <p:nvSpPr>
          <p:cNvPr id="59" name="CustomShape 6"/>
          <p:cNvSpPr/>
          <p:nvPr/>
        </p:nvSpPr>
        <p:spPr>
          <a:xfrm>
            <a:off x="914400" y="6217920"/>
            <a:ext cx="3291840" cy="9144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EclipseUML plugin</a:t>
            </a:r>
            <a:endParaRPr/>
          </a:p>
        </p:txBody>
      </p:sp>
      <p:sp>
        <p:nvSpPr>
          <p:cNvPr id="60" name="CustomShape 7"/>
          <p:cNvSpPr/>
          <p:nvPr/>
        </p:nvSpPr>
        <p:spPr>
          <a:xfrm>
            <a:off x="1005840" y="3657600"/>
            <a:ext cx="3291840" cy="73152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Eclipse IDE</a:t>
            </a:r>
            <a:endParaRPr/>
          </a:p>
        </p:txBody>
      </p:sp>
      <p:sp>
        <p:nvSpPr>
          <p:cNvPr id="61" name="CustomShape 8"/>
          <p:cNvSpPr/>
          <p:nvPr/>
        </p:nvSpPr>
        <p:spPr>
          <a:xfrm>
            <a:off x="4206240" y="1005840"/>
            <a:ext cx="1463040" cy="36576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62" name="CustomShape 9"/>
          <p:cNvSpPr/>
          <p:nvPr/>
        </p:nvSpPr>
        <p:spPr>
          <a:xfrm>
            <a:off x="7315200" y="1828800"/>
            <a:ext cx="548640" cy="45720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63" name="CustomShape 10"/>
          <p:cNvSpPr/>
          <p:nvPr/>
        </p:nvSpPr>
        <p:spPr>
          <a:xfrm>
            <a:off x="7406640" y="3383280"/>
            <a:ext cx="548640" cy="64008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64" name="CustomShape 11"/>
          <p:cNvSpPr/>
          <p:nvPr/>
        </p:nvSpPr>
        <p:spPr>
          <a:xfrm>
            <a:off x="7314840" y="1828440"/>
            <a:ext cx="548640" cy="45720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65" name="CustomShape 12"/>
          <p:cNvSpPr/>
          <p:nvPr/>
        </p:nvSpPr>
        <p:spPr>
          <a:xfrm>
            <a:off x="7498080" y="5577840"/>
            <a:ext cx="548640" cy="45720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66" name="CustomShape 13"/>
          <p:cNvSpPr/>
          <p:nvPr/>
        </p:nvSpPr>
        <p:spPr>
          <a:xfrm>
            <a:off x="4663440" y="6309360"/>
            <a:ext cx="1005840" cy="54864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67" name="CustomShape 14"/>
          <p:cNvSpPr/>
          <p:nvPr/>
        </p:nvSpPr>
        <p:spPr>
          <a:xfrm>
            <a:off x="2194560" y="4480560"/>
            <a:ext cx="822960" cy="1280160"/>
          </a:xfrm>
          <a:prstGeom prst="up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097280" y="1005840"/>
            <a:ext cx="62247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I am reading only public or Hollow API for below technology.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1097280" y="1828800"/>
            <a:ext cx="1168200" cy="1370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JAVA</a:t>
            </a:r>
            <a:endParaRPr/>
          </a:p>
          <a:p>
            <a:r>
              <a:rPr lang="en-US"/>
              <a:t>Servlet,</a:t>
            </a:r>
            <a:endParaRPr/>
          </a:p>
          <a:p>
            <a:r>
              <a:rPr lang="en-US"/>
              <a:t>Spring,</a:t>
            </a:r>
            <a:endParaRPr/>
          </a:p>
          <a:p>
            <a:r>
              <a:rPr lang="en-US"/>
              <a:t>JPA,</a:t>
            </a:r>
            <a:endParaRPr/>
          </a:p>
          <a:p>
            <a:r>
              <a:rPr lang="en-US"/>
              <a:t>Hibernate</a:t>
            </a:r>
            <a:endParaRPr/>
          </a:p>
        </p:txBody>
      </p:sp>
      <p:sp>
        <p:nvSpPr>
          <p:cNvPr id="70" name="TextShape 3"/>
          <p:cNvSpPr txBox="1"/>
          <p:nvPr/>
        </p:nvSpPr>
        <p:spPr>
          <a:xfrm>
            <a:off x="3383280" y="1920240"/>
            <a:ext cx="1469880" cy="1882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JDBC</a:t>
            </a:r>
            <a:endParaRPr/>
          </a:p>
          <a:p>
            <a:r>
              <a:rPr lang="en-US"/>
              <a:t>Ibatis,</a:t>
            </a:r>
            <a:endParaRPr/>
          </a:p>
          <a:p>
            <a:r>
              <a:rPr lang="en-US"/>
              <a:t>EJB,</a:t>
            </a:r>
            <a:endParaRPr/>
          </a:p>
          <a:p>
            <a:r>
              <a:rPr lang="en-US"/>
              <a:t>JMS,</a:t>
            </a:r>
            <a:endParaRPr/>
          </a:p>
          <a:p>
            <a:r>
              <a:rPr lang="en-US"/>
              <a:t>WebService,</a:t>
            </a:r>
            <a:endParaRPr/>
          </a:p>
          <a:p>
            <a:r>
              <a:rPr lang="en-US"/>
              <a:t>JAXB,</a:t>
            </a:r>
            <a:endParaRPr/>
          </a:p>
          <a:p>
            <a:r>
              <a:rPr lang="en-US"/>
              <a:t>JAXB</a:t>
            </a:r>
            <a:endParaRPr/>
          </a:p>
        </p:txBody>
      </p:sp>
      <p:sp>
        <p:nvSpPr>
          <p:cNvPr id="71" name="TextShape 4"/>
          <p:cNvSpPr txBox="1"/>
          <p:nvPr/>
        </p:nvSpPr>
        <p:spPr>
          <a:xfrm>
            <a:off x="6583680" y="1920240"/>
            <a:ext cx="981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SQL,</a:t>
            </a:r>
            <a:endParaRPr/>
          </a:p>
          <a:p>
            <a:r>
              <a:rPr lang="en-US"/>
              <a:t>PL/SQL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914400" y="1188720"/>
            <a:ext cx="8850600" cy="2072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4 – hours in a week for Unix</a:t>
            </a:r>
            <a:endParaRPr/>
          </a:p>
          <a:p>
            <a:r>
              <a:rPr lang="en-US" sz="2800"/>
              <a:t>4 – hours in a week for DB (Oracle) in apex.oracle.com</a:t>
            </a:r>
            <a:endParaRPr/>
          </a:p>
          <a:p>
            <a:r>
              <a:rPr lang="en-US" sz="2800"/>
              <a:t>4 – hours in a week for English</a:t>
            </a:r>
            <a:endParaRPr/>
          </a:p>
          <a:p>
            <a:endParaRPr/>
          </a:p>
          <a:p>
            <a:r>
              <a:rPr lang="en-US" sz="2800"/>
              <a:t>Rest of the hours of study to JAVA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1371600" y="1280160"/>
            <a:ext cx="6131880" cy="1370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I already built my Career good enough in terms of</a:t>
            </a:r>
            <a:endParaRPr/>
          </a:p>
          <a:p>
            <a:endParaRPr/>
          </a:p>
          <a:p>
            <a:r>
              <a:rPr lang="en-US"/>
              <a:t> </a:t>
            </a:r>
            <a:r>
              <a:rPr lang="en-US"/>
              <a:t>1. Technical . It is more than enough</a:t>
            </a:r>
            <a:endParaRPr/>
          </a:p>
          <a:p>
            <a:r>
              <a:rPr lang="en-US"/>
              <a:t> </a:t>
            </a:r>
            <a:r>
              <a:rPr lang="en-US"/>
              <a:t>2. MNC experience</a:t>
            </a:r>
            <a:endParaRPr/>
          </a:p>
          <a:p>
            <a:r>
              <a:rPr lang="en-US"/>
              <a:t> </a:t>
            </a:r>
            <a:r>
              <a:rPr lang="en-US"/>
              <a:t>3. Very Good and Popular technolog ( Java, Oracle, Unix )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1920240" y="3291840"/>
            <a:ext cx="595044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So, Try to earn more money in IT itself, instead of looking</a:t>
            </a:r>
            <a:endParaRPr/>
          </a:p>
          <a:p>
            <a:r>
              <a:rPr lang="en-US"/>
              <a:t>Other oppertunities</a:t>
            </a:r>
            <a:endParaRPr/>
          </a:p>
        </p:txBody>
      </p:sp>
      <p:sp>
        <p:nvSpPr>
          <p:cNvPr id="75" name="TextShape 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1371600" y="1280160"/>
            <a:ext cx="6131880" cy="1370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I already built my Career good enough in terms of</a:t>
            </a:r>
            <a:endParaRPr/>
          </a:p>
          <a:p>
            <a:endParaRPr/>
          </a:p>
          <a:p>
            <a:r>
              <a:rPr lang="en-US"/>
              <a:t> </a:t>
            </a:r>
            <a:r>
              <a:rPr lang="en-US"/>
              <a:t>1. Technical . It is more than enough</a:t>
            </a:r>
            <a:endParaRPr/>
          </a:p>
          <a:p>
            <a:r>
              <a:rPr lang="en-US"/>
              <a:t> </a:t>
            </a:r>
            <a:r>
              <a:rPr lang="en-US"/>
              <a:t>2. MNC experience</a:t>
            </a:r>
            <a:endParaRPr/>
          </a:p>
          <a:p>
            <a:r>
              <a:rPr lang="en-US"/>
              <a:t> </a:t>
            </a:r>
            <a:r>
              <a:rPr lang="en-US"/>
              <a:t>3. Very Good and Popular technolog ( Java, Oracle, Unix )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1920240" y="3291840"/>
            <a:ext cx="595044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So, Try to earn more money in IT itself, instead of looking</a:t>
            </a:r>
            <a:endParaRPr/>
          </a:p>
          <a:p>
            <a:r>
              <a:rPr lang="en-US"/>
              <a:t>Other oppertunities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Who are all came and won in chennai those came by bus.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188720" y="1188720"/>
            <a:ext cx="6400800" cy="1114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I should respect my plan</a:t>
            </a:r>
            <a:endParaRPr/>
          </a:p>
          <a:p>
            <a:r>
              <a:rPr lang="en-US"/>
              <a:t>I should respect my ideas</a:t>
            </a:r>
            <a:endParaRPr/>
          </a:p>
          <a:p>
            <a:r>
              <a:rPr lang="en-US"/>
              <a:t>I should respect my words</a:t>
            </a:r>
            <a:endParaRPr/>
          </a:p>
          <a:p>
            <a:r>
              <a:rPr lang="en-US"/>
              <a:t>I should respect my hearts(where god, wife, study are living)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188720" y="1188720"/>
            <a:ext cx="6400800" cy="858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Life la eppadi Money mukkiyamooo antha alavukku nammaloda time mu mukkiyam.  Atha kandavangalukku illa worth illama waste pannidama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188720" y="1188720"/>
            <a:ext cx="6400800" cy="1370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Life la ammavukka appram wife thaaan..</a:t>
            </a:r>
            <a:endParaRPr/>
          </a:p>
          <a:p>
            <a:endParaRPr/>
          </a:p>
          <a:p>
            <a:r>
              <a:rPr lang="en-US"/>
              <a:t>Orrukku payanthoooo, illaa veraaa vazhi illamalaooo or any reason,  wife mattunthaaan naan mukkiyamunnu koodava varuva.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365760" y="640080"/>
            <a:ext cx="9141840" cy="38404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800"/>
              <a:t>Working in SINGLE project is not going to help for career</a:t>
            </a:r>
            <a:endParaRPr/>
          </a:p>
          <a:p>
            <a:pPr>
              <a:lnSpc>
                <a:spcPct val="100000"/>
              </a:lnSpc>
            </a:pPr>
            <a:r>
              <a:rPr lang="en-US" sz="2800"/>
              <a:t> </a:t>
            </a:r>
            <a:r>
              <a:rPr lang="en-US" sz="2800"/>
              <a:t>growth. Helping other's projects, taking sessions,</a:t>
            </a:r>
            <a:endParaRPr/>
          </a:p>
          <a:p>
            <a:pPr>
              <a:lnSpc>
                <a:spcPct val="100000"/>
              </a:lnSpc>
            </a:pPr>
            <a:r>
              <a:rPr lang="en-US" sz="2800"/>
              <a:t> </a:t>
            </a:r>
            <a:r>
              <a:rPr lang="en-US" sz="2800"/>
              <a:t>training others only may Create visibility and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/>
              <a:t>spread our skills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188720" y="1188720"/>
            <a:ext cx="6400800" cy="1370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At old age</a:t>
            </a:r>
            <a:endParaRPr/>
          </a:p>
          <a:p>
            <a:endParaRPr/>
          </a:p>
          <a:p>
            <a:r>
              <a:rPr lang="en-US"/>
              <a:t> </a:t>
            </a:r>
            <a:r>
              <a:rPr lang="en-US"/>
              <a:t>only health-strength and disease free only help than Carreer.</a:t>
            </a:r>
            <a:endParaRPr/>
          </a:p>
          <a:p>
            <a:endParaRPr/>
          </a:p>
          <a:p>
            <a:r>
              <a:rPr lang="en-US"/>
              <a:t>English may help then and there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188720" y="1188720"/>
            <a:ext cx="6400800" cy="85824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endParaRPr/>
          </a:p>
          <a:p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097280" y="1005840"/>
            <a:ext cx="7132320" cy="1114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Only 7 hours bed rest for a day. Even it is okay whether I sleept well or not.  OVER the PERIOD it will good result for both health and growth of life.</a:t>
            </a:r>
            <a:endParaRPr/>
          </a:p>
          <a:p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188720" y="1188720"/>
            <a:ext cx="6400800" cy="85824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endParaRPr/>
          </a:p>
          <a:p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274320" y="916560"/>
            <a:ext cx="9692640" cy="3673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u="sng"/>
              <a:t>Amma – </a:t>
            </a:r>
            <a:r>
              <a:rPr lang="en-US" u="sng"/>
              <a:t>items to take from her, regarding success or growth.</a:t>
            </a:r>
            <a:endParaRPr/>
          </a:p>
          <a:p>
            <a:endParaRPr/>
          </a:p>
          <a:p>
            <a:r>
              <a:rPr lang="en-US"/>
              <a:t>– </a:t>
            </a:r>
            <a:r>
              <a:rPr lang="en-US"/>
              <a:t>Too much of positive attitude.</a:t>
            </a:r>
            <a:endParaRPr/>
          </a:p>
          <a:p>
            <a:r>
              <a:rPr lang="en-US"/>
              <a:t>– </a:t>
            </a:r>
            <a:r>
              <a:rPr lang="en-US"/>
              <a:t>Never talk /deal / discuss any, those can disturb that positive attitude.</a:t>
            </a:r>
            <a:endParaRPr/>
          </a:p>
          <a:p>
            <a:r>
              <a:rPr lang="en-US"/>
              <a:t>– </a:t>
            </a:r>
            <a:r>
              <a:rPr lang="en-US"/>
              <a:t>Never had thought about, success or failure or good or bad or think about confirmed growth.</a:t>
            </a:r>
            <a:endParaRPr/>
          </a:p>
          <a:p>
            <a:r>
              <a:rPr lang="en-US"/>
              <a:t>– </a:t>
            </a:r>
            <a:r>
              <a:rPr lang="en-US"/>
              <a:t>I got the habit of hardworking, from mom only. But I never worked with her in terms of any task in agriculture.</a:t>
            </a:r>
            <a:endParaRPr/>
          </a:p>
          <a:p>
            <a:r>
              <a:rPr lang="en-US"/>
              <a:t>– </a:t>
            </a:r>
            <a:r>
              <a:rPr lang="en-US"/>
              <a:t>She Never stop her “working hours” by saying others. Stop only she realized to stop.</a:t>
            </a:r>
            <a:endParaRPr/>
          </a:p>
          <a:p>
            <a:r>
              <a:rPr lang="en-US"/>
              <a:t>– </a:t>
            </a:r>
            <a:r>
              <a:rPr lang="en-US"/>
              <a:t>Be “in Action”,never disturb by any others.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/>
              <a:t>– </a:t>
            </a:r>
            <a:r>
              <a:rPr lang="en-US"/>
              <a:t>About amma can be realized only those, who has succeed at least in one aspect of life after a real hardwork.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5760" y="548640"/>
            <a:ext cx="8595360" cy="5760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One, who growth is  200 % depends on his attitude</a:t>
            </a:r>
            <a:endParaRPr/>
          </a:p>
          <a:p>
            <a:pPr algn="ctr"/>
            <a:r>
              <a:rPr lang="en-US"/>
              <a:t>It includes,</a:t>
            </a:r>
            <a:endParaRPr/>
          </a:p>
          <a:p>
            <a:pPr algn="ctr"/>
            <a:r>
              <a:rPr lang="en-US"/>
              <a:t>1. how he handling people</a:t>
            </a:r>
            <a:endParaRPr/>
          </a:p>
          <a:p>
            <a:pPr algn="ctr"/>
            <a:r>
              <a:rPr lang="en-US"/>
              <a:t>2. how he adjust people</a:t>
            </a:r>
            <a:endParaRPr/>
          </a:p>
          <a:p>
            <a:pPr algn="ctr"/>
            <a:r>
              <a:rPr lang="en-US"/>
              <a:t>3. how he use the people.</a:t>
            </a:r>
            <a:endParaRPr/>
          </a:p>
          <a:p>
            <a:pPr algn="ctr"/>
            <a:r>
              <a:rPr lang="en-US"/>
              <a:t>4. how he helps the people</a:t>
            </a:r>
            <a:endParaRPr/>
          </a:p>
          <a:p>
            <a:pPr algn="ctr"/>
            <a:r>
              <a:rPr lang="en-US"/>
              <a:t>5. how he identify good and bad</a:t>
            </a:r>
            <a:endParaRPr/>
          </a:p>
          <a:p>
            <a:pPr algn="ctr"/>
            <a:r>
              <a:rPr lang="en-US"/>
              <a:t>6. how he spends time.</a:t>
            </a:r>
            <a:endParaRPr/>
          </a:p>
          <a:p>
            <a:pPr algn="ctr"/>
            <a:r>
              <a:rPr lang="en-US"/>
              <a:t>7. how his effective effor. </a:t>
            </a:r>
            <a:endParaRPr/>
          </a:p>
          <a:p>
            <a:pPr algn="ctr"/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5760" y="548640"/>
            <a:ext cx="8595360" cy="5760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400"/>
              <a:t>Except my live, nothing can be helped to my wife and kids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5760" y="548640"/>
            <a:ext cx="8595360" cy="5760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3600">
                <a:solidFill>
                  <a:srgbClr val="2323dc"/>
                </a:solidFill>
              </a:rPr>
              <a:t>Aaaambalaa deee...</a:t>
            </a:r>
            <a:r>
              <a:rPr lang="en-US" sz="2400"/>
              <a:t>.</a:t>
            </a:r>
            <a:endParaRPr/>
          </a:p>
          <a:p>
            <a:pPr algn="ctr"/>
            <a:endParaRPr/>
          </a:p>
          <a:p>
            <a:pPr algn="ctr"/>
            <a:r>
              <a:rPr lang="en-US" sz="2400"/>
              <a:t>
</a:t>
            </a:r>
            <a:r>
              <a:rPr lang="en-US" sz="2400"/>
              <a:t>- keep remember when you want to ONLY face problem </a:t>
            </a:r>
            <a:r>
              <a:rPr lang="en-US" sz="2400"/>
              <a:t>
</a:t>
            </a:r>
            <a:r>
              <a:rPr lang="en-US" sz="2400"/>
              <a:t>regarding achievement. Must not to show</a:t>
            </a:r>
            <a:endParaRPr/>
          </a:p>
          <a:p>
            <a:pPr algn="ctr"/>
            <a:r>
              <a:rPr lang="en-US" sz="2400">
                <a:solidFill>
                  <a:srgbClr val="c5000b"/>
                </a:solidFill>
              </a:rPr>
              <a:t>Head weight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5760" y="548640"/>
            <a:ext cx="8595360" cy="5760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3600">
                <a:solidFill>
                  <a:srgbClr val="2323dc"/>
                </a:solidFill>
              </a:rPr>
              <a:t>God gave me very good ASSET</a:t>
            </a:r>
            <a:endParaRPr/>
          </a:p>
          <a:p>
            <a:pPr algn="ctr"/>
            <a:r>
              <a:rPr lang="en-US" sz="3600">
                <a:solidFill>
                  <a:srgbClr val="2323dc"/>
                </a:solidFill>
              </a:rPr>
              <a:t>As my body and its organs....</a:t>
            </a:r>
            <a:r>
              <a:rPr lang="en-US" sz="2400"/>
              <a:t>.</a:t>
            </a:r>
            <a:endParaRPr/>
          </a:p>
          <a:p>
            <a:pPr algn="ctr"/>
            <a:endParaRPr/>
          </a:p>
          <a:p>
            <a:pPr algn="ctr"/>
            <a:r>
              <a:rPr lang="en-US" sz="2400"/>
              <a:t>
</a:t>
            </a:r>
            <a:r>
              <a:rPr lang="en-US" sz="2400"/>
              <a:t>- </a:t>
            </a:r>
            <a:r>
              <a:rPr lang="en-US" sz="2400">
                <a:solidFill>
                  <a:srgbClr val="c5000b"/>
                </a:solidFill>
              </a:rPr>
              <a:t>it is better than what land gave my parents. To save that</a:t>
            </a:r>
            <a:endParaRPr/>
          </a:p>
          <a:p>
            <a:pPr algn="ctr"/>
            <a:r>
              <a:rPr lang="en-US" sz="2400">
                <a:solidFill>
                  <a:srgbClr val="c5000b"/>
                </a:solidFill>
              </a:rPr>
              <a:t>Land we spend money though it gives minimum amount</a:t>
            </a:r>
            <a:endParaRPr/>
          </a:p>
          <a:p>
            <a:pPr algn="ctr"/>
            <a:r>
              <a:rPr lang="en-US" sz="2400">
                <a:solidFill>
                  <a:srgbClr val="c5000b"/>
                </a:solidFill>
              </a:rPr>
              <a:t>Per year. </a:t>
            </a:r>
            <a:endParaRPr/>
          </a:p>
          <a:p>
            <a:pPr algn="ctr"/>
            <a:r>
              <a:rPr lang="en-US" sz="2400">
                <a:solidFill>
                  <a:srgbClr val="c5000b"/>
                </a:solidFill>
              </a:rPr>
              <a:t>This body is beyond to that land.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40080" y="1371600"/>
            <a:ext cx="8239680" cy="1675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As a minimum, Be Average in aspect of life. </a:t>
            </a:r>
            <a:endParaRPr/>
          </a:p>
          <a:p>
            <a:r>
              <a:rPr lang="en-US" sz="2800"/>
              <a:t>Not only technical, Not only health, not only wealth,</a:t>
            </a:r>
            <a:endParaRPr/>
          </a:p>
          <a:p>
            <a:r>
              <a:rPr lang="en-US" sz="2800"/>
              <a:t> </a:t>
            </a:r>
            <a:r>
              <a:rPr lang="en-US" sz="2800"/>
              <a:t>not only speaking, not only manging.</a:t>
            </a:r>
            <a:endParaRPr/>
          </a:p>
          <a:p>
            <a:r>
              <a:rPr lang="en-US" sz="2800"/>
              <a:t>Be Average in all of them and others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645920" y="640080"/>
            <a:ext cx="566928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How can I expose my knowledge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822960" y="2194560"/>
            <a:ext cx="8138160" cy="3840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4400"/>
              <a:t>1. Certificates for technologies</a:t>
            </a:r>
            <a:endParaRPr/>
          </a:p>
          <a:p>
            <a:r>
              <a:rPr lang="en-US" sz="4400"/>
              <a:t>2. Writing blogs</a:t>
            </a:r>
            <a:endParaRPr/>
          </a:p>
          <a:p>
            <a:r>
              <a:rPr lang="en-US" sz="4400"/>
              <a:t>3. Writing Articles</a:t>
            </a:r>
            <a:endParaRPr/>
          </a:p>
          <a:p>
            <a:r>
              <a:rPr lang="en-US" sz="4400"/>
              <a:t>4. Writing books</a:t>
            </a:r>
            <a:endParaRPr/>
          </a:p>
          <a:p>
            <a:r>
              <a:rPr lang="en-US" sz="4400"/>
              <a:t>5. Creating projects</a:t>
            </a:r>
            <a:endParaRPr/>
          </a:p>
          <a:p>
            <a:r>
              <a:rPr lang="en-US" sz="4400"/>
              <a:t>6. Taking sessions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554480" y="1097280"/>
            <a:ext cx="8148240" cy="349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8000"/>
              <a:t>Set yourself </a:t>
            </a:r>
            <a:endParaRPr/>
          </a:p>
          <a:p>
            <a:r>
              <a:rPr lang="en-US" sz="8000"/>
              <a:t> </a:t>
            </a:r>
            <a:r>
              <a:rPr lang="en-US" sz="8000" u="sng"/>
              <a:t>short</a:t>
            </a:r>
            <a:r>
              <a:rPr lang="en-US" sz="8000"/>
              <a:t> achievable </a:t>
            </a:r>
            <a:endParaRPr/>
          </a:p>
          <a:p>
            <a:r>
              <a:rPr lang="en-US" sz="8000"/>
              <a:t>Goal ONLY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731520" y="1116360"/>
            <a:ext cx="8730360" cy="2358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4000"/>
              <a:t>Getting idea itself is GOD gift.</a:t>
            </a:r>
            <a:endParaRPr/>
          </a:p>
          <a:p>
            <a:endParaRPr/>
          </a:p>
          <a:p>
            <a:r>
              <a:rPr lang="en-US" sz="4000"/>
              <a:t>Implementing idea Should not treat as</a:t>
            </a:r>
            <a:endParaRPr/>
          </a:p>
          <a:p>
            <a:r>
              <a:rPr lang="en-US" sz="4000"/>
              <a:t>A big deal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371600" y="1005840"/>
            <a:ext cx="7396920" cy="3215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4400"/>
              <a:t>Keep MIND in cool myself, to</a:t>
            </a:r>
            <a:endParaRPr/>
          </a:p>
          <a:p>
            <a:r>
              <a:rPr lang="en-US" sz="4400"/>
              <a:t>…</a:t>
            </a:r>
            <a:r>
              <a:rPr lang="en-US" sz="4400"/>
              <a:t>.................. </a:t>
            </a:r>
            <a:endParaRPr/>
          </a:p>
          <a:p>
            <a:r>
              <a:rPr lang="en-US" sz="4400"/>
              <a:t>Work more</a:t>
            </a:r>
            <a:endParaRPr/>
          </a:p>
          <a:p>
            <a:r>
              <a:rPr lang="en-US" sz="4400"/>
              <a:t>Study more</a:t>
            </a:r>
            <a:endParaRPr/>
          </a:p>
          <a:p>
            <a:r>
              <a:rPr lang="en-US" sz="4400"/>
              <a:t>Live more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371600" y="1005840"/>
            <a:ext cx="7366320" cy="5090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4400"/>
              <a:t>After 5yrs. Experience, a</a:t>
            </a:r>
            <a:endParaRPr/>
          </a:p>
          <a:p>
            <a:r>
              <a:rPr lang="en-US" sz="4400"/>
              <a:t>Company is not only place to</a:t>
            </a:r>
            <a:endParaRPr/>
          </a:p>
          <a:p>
            <a:r>
              <a:rPr lang="en-US" sz="4400"/>
              <a:t>Work and get salary</a:t>
            </a:r>
            <a:endParaRPr/>
          </a:p>
          <a:p>
            <a:r>
              <a:rPr lang="en-US" sz="4400"/>
              <a:t>   </a:t>
            </a:r>
            <a:r>
              <a:rPr lang="en-US" sz="4400"/>
              <a:t>BUT also</a:t>
            </a:r>
            <a:endParaRPr/>
          </a:p>
          <a:p>
            <a:r>
              <a:rPr lang="en-US" sz="4400"/>
              <a:t>Explore my knowledge,</a:t>
            </a:r>
            <a:endParaRPr/>
          </a:p>
          <a:p>
            <a:r>
              <a:rPr lang="en-US" sz="4400"/>
              <a:t>Evaluate my ideas</a:t>
            </a:r>
            <a:endParaRPr/>
          </a:p>
          <a:p>
            <a:r>
              <a:rPr lang="en-US" sz="4400"/>
              <a:t>Implements my ideas and</a:t>
            </a:r>
            <a:endParaRPr/>
          </a:p>
          <a:p>
            <a:r>
              <a:rPr lang="en-US" sz="4400"/>
              <a:t>products 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371600" y="1005840"/>
            <a:ext cx="6868080" cy="3840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4400"/>
              <a:t>I have to market my self by</a:t>
            </a:r>
            <a:endParaRPr/>
          </a:p>
          <a:p>
            <a:endParaRPr/>
          </a:p>
          <a:p>
            <a:r>
              <a:rPr lang="en-US" sz="4400"/>
              <a:t>1. Communication</a:t>
            </a:r>
            <a:endParaRPr/>
          </a:p>
          <a:p>
            <a:r>
              <a:rPr lang="en-US" sz="4400"/>
              <a:t>2. PPT sharing</a:t>
            </a:r>
            <a:endParaRPr/>
          </a:p>
          <a:p>
            <a:r>
              <a:rPr lang="en-US" sz="4400"/>
              <a:t>3. Taking Free Sessions</a:t>
            </a:r>
            <a:endParaRPr/>
          </a:p>
          <a:p>
            <a:r>
              <a:rPr lang="en-US" sz="4400"/>
              <a:t>4. Help in other's Projects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